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ags/tag9.xml" ContentType="application/vnd.openxmlformats-officedocument.presentationml.tags+xml"/>
  <Override PartName="/ppt/slideLayouts/slideLayout1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2.xml" ContentType="application/vnd.openxmlformats-officedocument.themeOverride+xml"/>
  <Override PartName="/ppt/notesSlides/notesSlide15.xml" ContentType="application/vnd.openxmlformats-officedocument.presentationml.notesSlid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99" r:id="rId4"/>
    <p:sldMasterId id="2147483914" r:id="rId5"/>
    <p:sldMasterId id="2147483973" r:id="rId6"/>
    <p:sldMasterId id="2147484111" r:id="rId7"/>
    <p:sldMasterId id="2147484107" r:id="rId8"/>
  </p:sldMasterIdLst>
  <p:notesMasterIdLst>
    <p:notesMasterId r:id="rId40"/>
  </p:notesMasterIdLst>
  <p:handoutMasterIdLst>
    <p:handoutMasterId r:id="rId41"/>
  </p:handoutMasterIdLst>
  <p:sldIdLst>
    <p:sldId id="1044" r:id="rId9"/>
    <p:sldId id="1123" r:id="rId10"/>
    <p:sldId id="1143" r:id="rId11"/>
    <p:sldId id="1141" r:id="rId12"/>
    <p:sldId id="1146" r:id="rId13"/>
    <p:sldId id="1160" r:id="rId14"/>
    <p:sldId id="1130" r:id="rId15"/>
    <p:sldId id="1147" r:id="rId16"/>
    <p:sldId id="1149" r:id="rId17"/>
    <p:sldId id="1131" r:id="rId18"/>
    <p:sldId id="1150" r:id="rId19"/>
    <p:sldId id="1155" r:id="rId20"/>
    <p:sldId id="1132" r:id="rId21"/>
    <p:sldId id="1151" r:id="rId22"/>
    <p:sldId id="1156" r:id="rId23"/>
    <p:sldId id="1134" r:id="rId24"/>
    <p:sldId id="1152" r:id="rId25"/>
    <p:sldId id="1159" r:id="rId26"/>
    <p:sldId id="1138" r:id="rId27"/>
    <p:sldId id="1153" r:id="rId28"/>
    <p:sldId id="1157" r:id="rId29"/>
    <p:sldId id="1145" r:id="rId30"/>
    <p:sldId id="1154" r:id="rId31"/>
    <p:sldId id="1158" r:id="rId32"/>
    <p:sldId id="1136" r:id="rId33"/>
    <p:sldId id="1079" r:id="rId34"/>
    <p:sldId id="1057" r:id="rId35"/>
    <p:sldId id="1161" r:id="rId36"/>
    <p:sldId id="1139" r:id="rId37"/>
    <p:sldId id="1027" r:id="rId38"/>
    <p:sldId id="1041" r:id="rId39"/>
  </p:sldIdLst>
  <p:sldSz cx="12920663" cy="6858000"/>
  <p:notesSz cx="6858000" cy="9144000"/>
  <p:embeddedFontLst>
    <p:embeddedFont>
      <p:font typeface="Fira Sans" panose="020B0604020202020204" charset="0"/>
      <p:regular r:id="rId42"/>
      <p:bold r:id="rId43"/>
      <p:italic r:id="rId44"/>
      <p:boldItalic r:id="rId45"/>
    </p:embeddedFont>
    <p:embeddedFont>
      <p:font typeface="Fira Sans Extra Condensed" panose="020B0604020202020204" charset="0"/>
      <p:regular r:id="rId46"/>
      <p:bold r:id="rId47"/>
      <p:italic r:id="rId48"/>
      <p:boldItalic r:id="rId49"/>
    </p:embeddedFont>
    <p:embeddedFont>
      <p:font typeface="Fira Sans Extra Condensed Medium" panose="020B0604020202020204" charset="0"/>
      <p:regular r:id="rId50"/>
      <p:bold r:id="rId51"/>
      <p:italic r:id="rId52"/>
      <p:boldItalic r:id="rId53"/>
    </p:embeddedFont>
    <p:embeddedFont>
      <p:font typeface="Roboto" panose="020B0604020202020204" charset="0"/>
      <p:regular r:id="rId54"/>
      <p:bold r:id="rId55"/>
      <p:italic r:id="rId56"/>
      <p:boldItalic r:id="rId57"/>
    </p:embeddedFont>
    <p:embeddedFont>
      <p:font typeface="Segoe UI" panose="020B0502040204020203" pitchFamily="34" charset="0"/>
      <p:regular r:id="rId58"/>
      <p:bold r:id="rId59"/>
      <p:italic r:id="rId60"/>
      <p:boldItalic r:id="rId61"/>
    </p:embeddedFont>
    <p:embeddedFont>
      <p:font typeface="Times" panose="02020603050405020304" pitchFamily="18" charset="0"/>
      <p:regular r:id="rId62"/>
      <p:bold r:id="rId63"/>
      <p:italic r:id="rId64"/>
      <p:boldItalic r:id="rId65"/>
    </p:embeddedFont>
    <p:embeddedFont>
      <p:font typeface="Trebuchet MS" panose="020B0603020202020204" pitchFamily="34" charset="0"/>
      <p:regular r:id="rId66"/>
      <p:bold r:id="rId67"/>
      <p:italic r:id="rId68"/>
      <p:boldItalic r:id="rId69"/>
    </p:embeddedFont>
    <p:embeddedFont>
      <p:font typeface="Ubuntu" panose="020B0604020202020204" charset="0"/>
      <p:regular r:id="rId70"/>
      <p:bold r:id="rId71"/>
      <p:italic r:id="rId72"/>
      <p:boldItalic r:id="rId73"/>
    </p:embeddedFont>
    <p:embeddedFont>
      <p:font typeface="Verdana" panose="020B0604030504040204" pitchFamily="34" charset="0"/>
      <p:regular r:id="rId74"/>
      <p:bold r:id="rId75"/>
      <p:italic r:id="rId76"/>
      <p:boldItalic r:id="rId77"/>
    </p:embeddedFont>
  </p:embeddedFontLst>
  <p:custDataLst>
    <p:tags r:id="rId78"/>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686752-8403-4ACB-AC41-20433F9B9999}">
          <p14:sldIdLst>
            <p14:sldId id="1044"/>
            <p14:sldId id="1123"/>
          </p14:sldIdLst>
        </p14:section>
        <p14:section name="Report" id="{2C0BD879-EC56-49E1-B4E9-97C3500F7090}">
          <p14:sldIdLst>
            <p14:sldId id="1143"/>
            <p14:sldId id="1141"/>
            <p14:sldId id="1146"/>
            <p14:sldId id="1160"/>
            <p14:sldId id="1130"/>
            <p14:sldId id="1147"/>
            <p14:sldId id="1149"/>
            <p14:sldId id="1131"/>
            <p14:sldId id="1150"/>
            <p14:sldId id="1155"/>
            <p14:sldId id="1132"/>
            <p14:sldId id="1151"/>
            <p14:sldId id="1156"/>
            <p14:sldId id="1134"/>
            <p14:sldId id="1152"/>
            <p14:sldId id="1159"/>
            <p14:sldId id="1138"/>
            <p14:sldId id="1153"/>
            <p14:sldId id="1157"/>
            <p14:sldId id="1145"/>
            <p14:sldId id="1154"/>
            <p14:sldId id="1158"/>
            <p14:sldId id="1136"/>
            <p14:sldId id="1079"/>
            <p14:sldId id="1057"/>
            <p14:sldId id="1161"/>
            <p14:sldId id="1139"/>
            <p14:sldId id="1027"/>
            <p14:sldId id="1041"/>
          </p14:sldIdLst>
        </p14:section>
      </p14:sectionLst>
    </p:ext>
    <p:ext uri="{EFAFB233-063F-42B5-8137-9DF3F51BA10A}">
      <p15:sldGuideLst xmlns:p15="http://schemas.microsoft.com/office/powerpoint/2012/main">
        <p15:guide id="1" orient="horz" pos="2160" userDrawn="1">
          <p15:clr>
            <a:srgbClr val="A4A3A4"/>
          </p15:clr>
        </p15:guide>
        <p15:guide id="2" pos="407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107804-D283-2F16-96B4-7DC625C75F86}" name="Awaiz Hussain" initials="" userId="S::awaiz.hussain@r3tek.com::385660e8-6340-4cae-84cc-3693953f2c6a" providerId="AD"/>
  <p188:author id="{CA926733-2449-527B-4BC2-433EB085B088}" name="Awaiz Hussain" initials="AH" userId="S::ahussain@univision.net::32fe60fa-57f0-4863-960f-0d57940a4326" providerId="AD"/>
  <p188:author id="{A4DF2849-348D-E86D-0C30-889E9D31641E}" name="Sadiq Moulana" initials="SM" userId="S::smoulana@univision.net::2262af46-71f2-4db9-b584-5ea1534fdedc" providerId="AD"/>
  <p188:author id="{59CA5C4D-E691-9FE5-DAFA-8E6DA3A7EC76}" name="Jaya Sunkara" initials="JS" userId="S::jsunkara@univision.net::0d9ae1a1-353c-4baf-9ad7-52f323e53494" providerId="AD"/>
  <p188:author id="{D305AC4D-E953-A92D-2C72-07C0DD7044AF}" name="Rakesh Baratam" initials="RB" userId="S::rbaratam@univision.net::1ae8185c-6464-40b0-8e37-62c908ca3b6e" providerId="AD"/>
  <p188:author id="{F3CAE24E-C73B-7947-D5FF-38BBBC5BA96E}" name="Sadiq M" initials="SM" userId="S::sadiq@procaltech.com::956858e4-a8dc-474f-a9fc-bf5f69c6a024" providerId="AD"/>
  <p188:author id="{220D8E88-FD11-42FA-9700-57E53FEB02BF}" name="Vishnu Vardhan Reddy Yelimela" initials="VY" userId="S::vyelimela@univision.net::70ae1412-1a46-4e0a-a7f3-204fe54d2a7d" providerId="AD"/>
  <p188:author id="{6CE3BDB7-76BA-3DF5-E0BD-1296C9F9AAC2}" name="AWAIZ SYED" initials="AS" userId="05235e91886c8714" providerId="Windows Live"/>
  <p188:author id="{9EED45D8-5269-0562-E67D-28F77601F0FE}" name="Sunita Panda" initials="SP" userId="S::spanda@univision.net::590e7fbb-1296-40e0-97f3-8454dccf43ad" providerId="AD"/>
  <p188:author id="{882ED0F3-42BC-87FA-944C-245D7DD06029}" name="Guest User" initials="GU" userId="S::urn:spo:anon#397318e650e97c2b64ba6b3263a082112263ce2cac6894fa66a13a91a4ff3c5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WAIZ SYED" initials="AS" lastIdx="3" clrIdx="0">
    <p:extLst>
      <p:ext uri="{19B8F6BF-5375-455C-9EA6-DF929625EA0E}">
        <p15:presenceInfo xmlns:p15="http://schemas.microsoft.com/office/powerpoint/2012/main" userId="05235e91886c871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687"/>
    <a:srgbClr val="00F69B"/>
    <a:srgbClr val="008B74"/>
    <a:srgbClr val="C6B0BE"/>
    <a:srgbClr val="FF3F6C"/>
    <a:srgbClr val="24223C"/>
    <a:srgbClr val="00AB62"/>
    <a:srgbClr val="BF3D00"/>
    <a:srgbClr val="00FAE1"/>
    <a:srgbClr val="00EF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C94297-F7B4-7E50-695B-CA12350A3D05}" v="96" dt="2025-04-29T13:36:04.7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407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font" Target="fonts/font27.fntdata"/><Relationship Id="rId84" Type="http://schemas.microsoft.com/office/2016/11/relationships/changesInfo" Target="changesInfos/changesInfo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font" Target="fonts/font12.fntdata"/><Relationship Id="rId58" Type="http://schemas.openxmlformats.org/officeDocument/2006/relationships/font" Target="fonts/font17.fntdata"/><Relationship Id="rId74" Type="http://schemas.openxmlformats.org/officeDocument/2006/relationships/font" Target="fonts/font33.fntdata"/><Relationship Id="rId79" Type="http://schemas.openxmlformats.org/officeDocument/2006/relationships/commentAuthors" Target="commentAuthors.xml"/><Relationship Id="rId5" Type="http://schemas.openxmlformats.org/officeDocument/2006/relationships/slideMaster" Target="slideMasters/slideMaster2.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font" Target="fonts/font28.fntdata"/><Relationship Id="rId77" Type="http://schemas.openxmlformats.org/officeDocument/2006/relationships/font" Target="fonts/font36.fntdata"/><Relationship Id="rId8" Type="http://schemas.openxmlformats.org/officeDocument/2006/relationships/slideMaster" Target="slideMasters/slideMaster5.xml"/><Relationship Id="rId51" Type="http://schemas.openxmlformats.org/officeDocument/2006/relationships/font" Target="fonts/font10.fntdata"/><Relationship Id="rId72" Type="http://schemas.openxmlformats.org/officeDocument/2006/relationships/font" Target="fonts/font31.fntdata"/><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font" Target="fonts/font26.fntdata"/><Relationship Id="rId20" Type="http://schemas.openxmlformats.org/officeDocument/2006/relationships/slide" Target="slides/slide12.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font" Target="fonts/font29.fntdata"/><Relationship Id="rId75" Type="http://schemas.openxmlformats.org/officeDocument/2006/relationships/font" Target="fonts/font34.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73" Type="http://schemas.openxmlformats.org/officeDocument/2006/relationships/font" Target="fonts/font32.fntdata"/><Relationship Id="rId78" Type="http://schemas.openxmlformats.org/officeDocument/2006/relationships/tags" Target="tags/tag1.xml"/><Relationship Id="rId81" Type="http://schemas.openxmlformats.org/officeDocument/2006/relationships/viewProps" Target="viewProps.xml"/><Relationship Id="rId86"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font" Target="fonts/font9.fntdata"/><Relationship Id="rId55" Type="http://schemas.openxmlformats.org/officeDocument/2006/relationships/font" Target="fonts/font14.fntdata"/><Relationship Id="rId76" Type="http://schemas.openxmlformats.org/officeDocument/2006/relationships/font" Target="fonts/font35.fntdata"/><Relationship Id="rId7" Type="http://schemas.openxmlformats.org/officeDocument/2006/relationships/slideMaster" Target="slideMasters/slideMaster4.xml"/><Relationship Id="rId71" Type="http://schemas.openxmlformats.org/officeDocument/2006/relationships/font" Target="fonts/font30.fntdata"/><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notesMaster" Target="notesMasters/notesMaster1.xml"/><Relationship Id="rId45" Type="http://schemas.openxmlformats.org/officeDocument/2006/relationships/font" Target="fonts/font4.fntdata"/><Relationship Id="rId66" Type="http://schemas.openxmlformats.org/officeDocument/2006/relationships/font" Target="fonts/font25.fntdata"/><Relationship Id="rId61" Type="http://schemas.openxmlformats.org/officeDocument/2006/relationships/font" Target="fonts/font20.fntdata"/><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tenantanon#481232e5-a0d9-4daf-b2b2-f89bcbc3dc18::" providerId="AD" clId="Web-{54C94297-F7B4-7E50-695B-CA12350A3D05}"/>
    <pc:docChg chg="modSld">
      <pc:chgData name="Guest User" userId="S::urn:spo:tenantanon#481232e5-a0d9-4daf-b2b2-f89bcbc3dc18::" providerId="AD" clId="Web-{54C94297-F7B4-7E50-695B-CA12350A3D05}" dt="2025-04-29T13:36:04.711" v="55" actId="20577"/>
      <pc:docMkLst>
        <pc:docMk/>
      </pc:docMkLst>
      <pc:sldChg chg="modSp">
        <pc:chgData name="Guest User" userId="S::urn:spo:tenantanon#481232e5-a0d9-4daf-b2b2-f89bcbc3dc18::" providerId="AD" clId="Web-{54C94297-F7B4-7E50-695B-CA12350A3D05}" dt="2025-04-29T13:36:04.711" v="55" actId="20577"/>
        <pc:sldMkLst>
          <pc:docMk/>
          <pc:sldMk cId="3829486169" sldId="1158"/>
        </pc:sldMkLst>
        <pc:spChg chg="mod">
          <ac:chgData name="Guest User" userId="S::urn:spo:tenantanon#481232e5-a0d9-4daf-b2b2-f89bcbc3dc18::" providerId="AD" clId="Web-{54C94297-F7B4-7E50-695B-CA12350A3D05}" dt="2025-04-29T13:36:04.711" v="55" actId="20577"/>
          <ac:spMkLst>
            <pc:docMk/>
            <pc:sldMk cId="3829486169" sldId="1158"/>
            <ac:spMk id="5" creationId="{4DEC8253-129A-5EBF-D79A-DFC08D0E1077}"/>
          </ac:spMkLst>
        </pc:spChg>
      </pc:sldChg>
    </pc:docChg>
  </pc:docChgLst>
  <pc:docChgLst>
    <pc:chgData name="Guest User" userId="S::urn:spo:anon#5c4061d9f2ea92bdfcd922a011cc3356fc37d50a15e0210c049c99dcbe2df6d0::" providerId="AD" clId="Web-{3C1E19CE-E009-8225-9F2F-0A0F8FB5B559}"/>
    <pc:docChg chg="modSld">
      <pc:chgData name="Guest User" userId="S::urn:spo:anon#5c4061d9f2ea92bdfcd922a011cc3356fc37d50a15e0210c049c99dcbe2df6d0::" providerId="AD" clId="Web-{3C1E19CE-E009-8225-9F2F-0A0F8FB5B559}" dt="2025-04-25T15:46:46.656" v="29" actId="20577"/>
      <pc:docMkLst>
        <pc:docMk/>
      </pc:docMkLst>
      <pc:sldChg chg="modSp">
        <pc:chgData name="Guest User" userId="S::urn:spo:anon#5c4061d9f2ea92bdfcd922a011cc3356fc37d50a15e0210c049c99dcbe2df6d0::" providerId="AD" clId="Web-{3C1E19CE-E009-8225-9F2F-0A0F8FB5B559}" dt="2025-04-25T15:46:46.656" v="29" actId="20577"/>
        <pc:sldMkLst>
          <pc:docMk/>
          <pc:sldMk cId="3268245904" sldId="1157"/>
        </pc:sldMkLst>
        <pc:spChg chg="mod">
          <ac:chgData name="Guest User" userId="S::urn:spo:anon#5c4061d9f2ea92bdfcd922a011cc3356fc37d50a15e0210c049c99dcbe2df6d0::" providerId="AD" clId="Web-{3C1E19CE-E009-8225-9F2F-0A0F8FB5B559}" dt="2025-04-25T15:46:46.656" v="29" actId="20577"/>
          <ac:spMkLst>
            <pc:docMk/>
            <pc:sldMk cId="3268245904" sldId="1157"/>
            <ac:spMk id="5" creationId="{F185A453-3F8E-8425-A5C7-00BD330199A2}"/>
          </ac:spMkLst>
        </pc:spChg>
      </pc:sldChg>
    </pc:docChg>
  </pc:docChgLst>
  <pc:docChgLst>
    <pc:chgData name="Guest User" userId="S::urn:spo:anon#5c4061d9f2ea92bdfcd922a011cc3356fc37d50a15e0210c049c99dcbe2df6d0::" providerId="AD" clId="Web-{D4F3874D-0ED3-AB69-06FB-651D56CEA9BF}"/>
    <pc:docChg chg="modSld">
      <pc:chgData name="Guest User" userId="S::urn:spo:anon#5c4061d9f2ea92bdfcd922a011cc3356fc37d50a15e0210c049c99dcbe2df6d0::" providerId="AD" clId="Web-{D4F3874D-0ED3-AB69-06FB-651D56CEA9BF}" dt="2025-04-24T14:07:26.754" v="149" actId="20577"/>
      <pc:docMkLst>
        <pc:docMk/>
      </pc:docMkLst>
      <pc:sldChg chg="modSp">
        <pc:chgData name="Guest User" userId="S::urn:spo:anon#5c4061d9f2ea92bdfcd922a011cc3356fc37d50a15e0210c049c99dcbe2df6d0::" providerId="AD" clId="Web-{D4F3874D-0ED3-AB69-06FB-651D56CEA9BF}" dt="2025-04-24T13:41:25.648" v="95"/>
        <pc:sldMkLst>
          <pc:docMk/>
          <pc:sldMk cId="3137449864" sldId="1057"/>
        </pc:sldMkLst>
        <pc:graphicFrameChg chg="mod modGraphic">
          <ac:chgData name="Guest User" userId="S::urn:spo:anon#5c4061d9f2ea92bdfcd922a011cc3356fc37d50a15e0210c049c99dcbe2df6d0::" providerId="AD" clId="Web-{D4F3874D-0ED3-AB69-06FB-651D56CEA9BF}" dt="2025-04-24T13:41:25.648" v="95"/>
          <ac:graphicFrameMkLst>
            <pc:docMk/>
            <pc:sldMk cId="3137449864" sldId="1057"/>
            <ac:graphicFrameMk id="3" creationId="{B3FF949D-0599-798C-BE0E-5A99972859DC}"/>
          </ac:graphicFrameMkLst>
        </pc:graphicFrameChg>
      </pc:sldChg>
      <pc:sldChg chg="modSp">
        <pc:chgData name="Guest User" userId="S::urn:spo:anon#5c4061d9f2ea92bdfcd922a011cc3356fc37d50a15e0210c049c99dcbe2df6d0::" providerId="AD" clId="Web-{D4F3874D-0ED3-AB69-06FB-651D56CEA9BF}" dt="2025-04-24T13:42:28.636" v="135"/>
        <pc:sldMkLst>
          <pc:docMk/>
          <pc:sldMk cId="1355186466" sldId="1141"/>
        </pc:sldMkLst>
        <pc:graphicFrameChg chg="mod modGraphic">
          <ac:chgData name="Guest User" userId="S::urn:spo:anon#5c4061d9f2ea92bdfcd922a011cc3356fc37d50a15e0210c049c99dcbe2df6d0::" providerId="AD" clId="Web-{D4F3874D-0ED3-AB69-06FB-651D56CEA9BF}" dt="2025-04-24T13:42:28.636" v="135"/>
          <ac:graphicFrameMkLst>
            <pc:docMk/>
            <pc:sldMk cId="1355186466" sldId="1141"/>
            <ac:graphicFrameMk id="52" creationId="{53A268F1-05EB-FE4A-7BC7-F2BD7B202A28}"/>
          </ac:graphicFrameMkLst>
        </pc:graphicFrameChg>
      </pc:sldChg>
      <pc:sldChg chg="modSp">
        <pc:chgData name="Guest User" userId="S::urn:spo:anon#5c4061d9f2ea92bdfcd922a011cc3356fc37d50a15e0210c049c99dcbe2df6d0::" providerId="AD" clId="Web-{D4F3874D-0ED3-AB69-06FB-651D56CEA9BF}" dt="2025-04-24T14:07:26.754" v="149" actId="20577"/>
        <pc:sldMkLst>
          <pc:docMk/>
          <pc:sldMk cId="1922960298" sldId="1145"/>
        </pc:sldMkLst>
        <pc:spChg chg="mod">
          <ac:chgData name="Guest User" userId="S::urn:spo:anon#5c4061d9f2ea92bdfcd922a011cc3356fc37d50a15e0210c049c99dcbe2df6d0::" providerId="AD" clId="Web-{D4F3874D-0ED3-AB69-06FB-651D56CEA9BF}" dt="2025-04-24T14:07:26.754" v="149" actId="20577"/>
          <ac:spMkLst>
            <pc:docMk/>
            <pc:sldMk cId="1922960298" sldId="1145"/>
            <ac:spMk id="2" creationId="{157DEC78-C42E-D650-DB32-E531E91E69BB}"/>
          </ac:spMkLst>
        </pc:spChg>
      </pc:sldChg>
      <pc:sldChg chg="modSp">
        <pc:chgData name="Guest User" userId="S::urn:spo:anon#5c4061d9f2ea92bdfcd922a011cc3356fc37d50a15e0210c049c99dcbe2df6d0::" providerId="AD" clId="Web-{D4F3874D-0ED3-AB69-06FB-651D56CEA9BF}" dt="2025-04-24T13:27:02.845" v="31" actId="20577"/>
        <pc:sldMkLst>
          <pc:docMk/>
          <pc:sldMk cId="993516887" sldId="1149"/>
        </pc:sldMkLst>
        <pc:spChg chg="mod">
          <ac:chgData name="Guest User" userId="S::urn:spo:anon#5c4061d9f2ea92bdfcd922a011cc3356fc37d50a15e0210c049c99dcbe2df6d0::" providerId="AD" clId="Web-{D4F3874D-0ED3-AB69-06FB-651D56CEA9BF}" dt="2025-04-24T13:27:02.845" v="31" actId="20577"/>
          <ac:spMkLst>
            <pc:docMk/>
            <pc:sldMk cId="993516887" sldId="1149"/>
            <ac:spMk id="5" creationId="{39E522A7-1E31-1FC4-5F8D-74C50B4E3485}"/>
          </ac:spMkLst>
        </pc:spChg>
      </pc:sldChg>
      <pc:sldChg chg="modSp">
        <pc:chgData name="Guest User" userId="S::urn:spo:anon#5c4061d9f2ea92bdfcd922a011cc3356fc37d50a15e0210c049c99dcbe2df6d0::" providerId="AD" clId="Web-{D4F3874D-0ED3-AB69-06FB-651D56CEA9BF}" dt="2025-04-24T13:26:56.422" v="23" actId="20577"/>
        <pc:sldMkLst>
          <pc:docMk/>
          <pc:sldMk cId="2790710134" sldId="1155"/>
        </pc:sldMkLst>
        <pc:spChg chg="mod">
          <ac:chgData name="Guest User" userId="S::urn:spo:anon#5c4061d9f2ea92bdfcd922a011cc3356fc37d50a15e0210c049c99dcbe2df6d0::" providerId="AD" clId="Web-{D4F3874D-0ED3-AB69-06FB-651D56CEA9BF}" dt="2025-04-24T13:26:56.422" v="23" actId="20577"/>
          <ac:spMkLst>
            <pc:docMk/>
            <pc:sldMk cId="2790710134" sldId="1155"/>
            <ac:spMk id="5" creationId="{360D19CB-2B10-0812-B537-C8856B55F6A8}"/>
          </ac:spMkLst>
        </pc:spChg>
      </pc:sldChg>
      <pc:sldChg chg="modSp">
        <pc:chgData name="Guest User" userId="S::urn:spo:anon#5c4061d9f2ea92bdfcd922a011cc3356fc37d50a15e0210c049c99dcbe2df6d0::" providerId="AD" clId="Web-{D4F3874D-0ED3-AB69-06FB-651D56CEA9BF}" dt="2025-04-24T13:26:44.797" v="13" actId="20577"/>
        <pc:sldMkLst>
          <pc:docMk/>
          <pc:sldMk cId="101894593" sldId="1156"/>
        </pc:sldMkLst>
        <pc:spChg chg="mod">
          <ac:chgData name="Guest User" userId="S::urn:spo:anon#5c4061d9f2ea92bdfcd922a011cc3356fc37d50a15e0210c049c99dcbe2df6d0::" providerId="AD" clId="Web-{D4F3874D-0ED3-AB69-06FB-651D56CEA9BF}" dt="2025-04-24T13:26:44.797" v="13" actId="20577"/>
          <ac:spMkLst>
            <pc:docMk/>
            <pc:sldMk cId="101894593" sldId="1156"/>
            <ac:spMk id="5" creationId="{411652E5-D2E6-9AD9-2872-E2DD92CBDB92}"/>
          </ac:spMkLst>
        </pc:spChg>
      </pc:sldChg>
      <pc:sldChg chg="modSp">
        <pc:chgData name="Guest User" userId="S::urn:spo:anon#5c4061d9f2ea92bdfcd922a011cc3356fc37d50a15e0210c049c99dcbe2df6d0::" providerId="AD" clId="Web-{D4F3874D-0ED3-AB69-06FB-651D56CEA9BF}" dt="2025-04-24T14:07:19.691" v="143" actId="20577"/>
        <pc:sldMkLst>
          <pc:docMk/>
          <pc:sldMk cId="3268245904" sldId="1157"/>
        </pc:sldMkLst>
        <pc:spChg chg="mod">
          <ac:chgData name="Guest User" userId="S::urn:spo:anon#5c4061d9f2ea92bdfcd922a011cc3356fc37d50a15e0210c049c99dcbe2df6d0::" providerId="AD" clId="Web-{D4F3874D-0ED3-AB69-06FB-651D56CEA9BF}" dt="2025-04-24T14:07:19.691" v="143" actId="20577"/>
          <ac:spMkLst>
            <pc:docMk/>
            <pc:sldMk cId="3268245904" sldId="1157"/>
            <ac:spMk id="2" creationId="{847FCA54-0191-12D3-03EA-4FC53154EC7E}"/>
          </ac:spMkLst>
        </pc:spChg>
        <pc:spChg chg="mod">
          <ac:chgData name="Guest User" userId="S::urn:spo:anon#5c4061d9f2ea92bdfcd922a011cc3356fc37d50a15e0210c049c99dcbe2df6d0::" providerId="AD" clId="Web-{D4F3874D-0ED3-AB69-06FB-651D56CEA9BF}" dt="2025-04-24T13:26:30.577" v="6" actId="20577"/>
          <ac:spMkLst>
            <pc:docMk/>
            <pc:sldMk cId="3268245904" sldId="1157"/>
            <ac:spMk id="5" creationId="{F185A453-3F8E-8425-A5C7-00BD330199A2}"/>
          </ac:spMkLst>
        </pc:spChg>
      </pc:sldChg>
      <pc:sldChg chg="modSp">
        <pc:chgData name="Guest User" userId="S::urn:spo:anon#5c4061d9f2ea92bdfcd922a011cc3356fc37d50a15e0210c049c99dcbe2df6d0::" providerId="AD" clId="Web-{D4F3874D-0ED3-AB69-06FB-651D56CEA9BF}" dt="2025-04-24T13:39:54.533" v="57" actId="20577"/>
        <pc:sldMkLst>
          <pc:docMk/>
          <pc:sldMk cId="1196645382" sldId="1160"/>
        </pc:sldMkLst>
        <pc:spChg chg="mod">
          <ac:chgData name="Guest User" userId="S::urn:spo:anon#5c4061d9f2ea92bdfcd922a011cc3356fc37d50a15e0210c049c99dcbe2df6d0::" providerId="AD" clId="Web-{D4F3874D-0ED3-AB69-06FB-651D56CEA9BF}" dt="2025-04-24T13:39:54.533" v="57" actId="20577"/>
          <ac:spMkLst>
            <pc:docMk/>
            <pc:sldMk cId="1196645382" sldId="1160"/>
            <ac:spMk id="5" creationId="{73FDAC1D-9B59-B1B6-544A-6DBA527380E7}"/>
          </ac:spMkLst>
        </pc:spChg>
      </pc:sldChg>
    </pc:docChg>
  </pc:docChgLst>
  <pc:docChgLst>
    <pc:chgData name="Sunita Panda" userId="1bdd4a79-ea98-4d4f-8872-7832d31919cd" providerId="ADAL" clId="{64CB1B91-A629-43F6-B4B0-21E3162DE2F9}"/>
    <pc:docChg chg="undo custSel modSld modMainMaster">
      <pc:chgData name="Sunita Panda" userId="1bdd4a79-ea98-4d4f-8872-7832d31919cd" providerId="ADAL" clId="{64CB1B91-A629-43F6-B4B0-21E3162DE2F9}" dt="2025-04-25T15:16:43.277" v="1555" actId="1076"/>
      <pc:docMkLst>
        <pc:docMk/>
      </pc:docMkLst>
      <pc:sldChg chg="modSp mod">
        <pc:chgData name="Sunita Panda" userId="1bdd4a79-ea98-4d4f-8872-7832d31919cd" providerId="ADAL" clId="{64CB1B91-A629-43F6-B4B0-21E3162DE2F9}" dt="2025-04-09T15:28:28.366" v="1312" actId="20577"/>
        <pc:sldMkLst>
          <pc:docMk/>
          <pc:sldMk cId="2800007003" sldId="1044"/>
        </pc:sldMkLst>
        <pc:spChg chg="mod">
          <ac:chgData name="Sunita Panda" userId="1bdd4a79-ea98-4d4f-8872-7832d31919cd" providerId="ADAL" clId="{64CB1B91-A629-43F6-B4B0-21E3162DE2F9}" dt="2025-04-09T15:28:28.366" v="1312" actId="20577"/>
          <ac:spMkLst>
            <pc:docMk/>
            <pc:sldMk cId="2800007003" sldId="1044"/>
            <ac:spMk id="5" creationId="{3189DB92-6EBD-F610-3A7C-23C5A6A26445}"/>
          </ac:spMkLst>
        </pc:spChg>
      </pc:sldChg>
      <pc:sldChg chg="modSp mod">
        <pc:chgData name="Sunita Panda" userId="1bdd4a79-ea98-4d4f-8872-7832d31919cd" providerId="ADAL" clId="{64CB1B91-A629-43F6-B4B0-21E3162DE2F9}" dt="2025-04-09T15:27:35.510" v="1304"/>
        <pc:sldMkLst>
          <pc:docMk/>
          <pc:sldMk cId="3137449864" sldId="1057"/>
        </pc:sldMkLst>
        <pc:spChg chg="mod">
          <ac:chgData name="Sunita Panda" userId="1bdd4a79-ea98-4d4f-8872-7832d31919cd" providerId="ADAL" clId="{64CB1B91-A629-43F6-B4B0-21E3162DE2F9}" dt="2025-04-08T20:33:46.398" v="354" actId="20577"/>
          <ac:spMkLst>
            <pc:docMk/>
            <pc:sldMk cId="3137449864" sldId="1057"/>
            <ac:spMk id="2" creationId="{578428FF-D307-76DF-19C2-9E65B4E52715}"/>
          </ac:spMkLst>
        </pc:spChg>
        <pc:graphicFrameChg chg="mod modGraphic">
          <ac:chgData name="Sunita Panda" userId="1bdd4a79-ea98-4d4f-8872-7832d31919cd" providerId="ADAL" clId="{64CB1B91-A629-43F6-B4B0-21E3162DE2F9}" dt="2025-04-09T15:27:35.510" v="1304"/>
          <ac:graphicFrameMkLst>
            <pc:docMk/>
            <pc:sldMk cId="3137449864" sldId="1057"/>
            <ac:graphicFrameMk id="3" creationId="{B3FF949D-0599-798C-BE0E-5A99972859DC}"/>
          </ac:graphicFrameMkLst>
        </pc:graphicFrameChg>
      </pc:sldChg>
      <pc:sldChg chg="addSp delSp modSp mod">
        <pc:chgData name="Sunita Panda" userId="1bdd4a79-ea98-4d4f-8872-7832d31919cd" providerId="ADAL" clId="{64CB1B91-A629-43F6-B4B0-21E3162DE2F9}" dt="2025-04-25T15:03:22.621" v="1386" actId="20577"/>
        <pc:sldMkLst>
          <pc:docMk/>
          <pc:sldMk cId="1703477826" sldId="1130"/>
        </pc:sldMkLst>
        <pc:spChg chg="mod">
          <ac:chgData name="Sunita Panda" userId="1bdd4a79-ea98-4d4f-8872-7832d31919cd" providerId="ADAL" clId="{64CB1B91-A629-43F6-B4B0-21E3162DE2F9}" dt="2025-04-08T20:28:45.624" v="102" actId="20577"/>
          <ac:spMkLst>
            <pc:docMk/>
            <pc:sldMk cId="1703477826" sldId="1130"/>
            <ac:spMk id="2" creationId="{578428FF-D307-76DF-19C2-9E65B4E52715}"/>
          </ac:spMkLst>
        </pc:spChg>
        <pc:spChg chg="mod">
          <ac:chgData name="Sunita Panda" userId="1bdd4a79-ea98-4d4f-8872-7832d31919cd" providerId="ADAL" clId="{64CB1B91-A629-43F6-B4B0-21E3162DE2F9}" dt="2025-04-09T14:27:30.751" v="576" actId="1076"/>
          <ac:spMkLst>
            <pc:docMk/>
            <pc:sldMk cId="1703477826" sldId="1130"/>
            <ac:spMk id="4" creationId="{A97EA687-1789-A5D9-79B4-7F7824590754}"/>
          </ac:spMkLst>
        </pc:spChg>
        <pc:spChg chg="mod">
          <ac:chgData name="Sunita Panda" userId="1bdd4a79-ea98-4d4f-8872-7832d31919cd" providerId="ADAL" clId="{64CB1B91-A629-43F6-B4B0-21E3162DE2F9}" dt="2025-04-09T14:26:54.314" v="564" actId="1076"/>
          <ac:spMkLst>
            <pc:docMk/>
            <pc:sldMk cId="1703477826" sldId="1130"/>
            <ac:spMk id="5" creationId="{AEDEF0F9-8590-AB55-0993-FACF140998A8}"/>
          </ac:spMkLst>
        </pc:spChg>
        <pc:spChg chg="mod">
          <ac:chgData name="Sunita Panda" userId="1bdd4a79-ea98-4d4f-8872-7832d31919cd" providerId="ADAL" clId="{64CB1B91-A629-43F6-B4B0-21E3162DE2F9}" dt="2025-04-09T14:01:35.653" v="430" actId="20577"/>
          <ac:spMkLst>
            <pc:docMk/>
            <pc:sldMk cId="1703477826" sldId="1130"/>
            <ac:spMk id="40" creationId="{4D2E3D97-884F-1535-FF38-5A7309AC1858}"/>
          </ac:spMkLst>
        </pc:spChg>
        <pc:spChg chg="mod">
          <ac:chgData name="Sunita Panda" userId="1bdd4a79-ea98-4d4f-8872-7832d31919cd" providerId="ADAL" clId="{64CB1B91-A629-43F6-B4B0-21E3162DE2F9}" dt="2025-04-09T14:01:46.046" v="436" actId="20577"/>
          <ac:spMkLst>
            <pc:docMk/>
            <pc:sldMk cId="1703477826" sldId="1130"/>
            <ac:spMk id="41" creationId="{2B6C861B-64D1-B9C6-3D3D-B640ABAAC6AF}"/>
          </ac:spMkLst>
        </pc:spChg>
        <pc:spChg chg="mod">
          <ac:chgData name="Sunita Panda" userId="1bdd4a79-ea98-4d4f-8872-7832d31919cd" providerId="ADAL" clId="{64CB1B91-A629-43F6-B4B0-21E3162DE2F9}" dt="2025-04-09T14:01:50.109" v="437" actId="20577"/>
          <ac:spMkLst>
            <pc:docMk/>
            <pc:sldMk cId="1703477826" sldId="1130"/>
            <ac:spMk id="42" creationId="{F1B45CF1-CBF2-B09D-EC5D-A429EE8823A1}"/>
          </ac:spMkLst>
        </pc:spChg>
        <pc:spChg chg="mod">
          <ac:chgData name="Sunita Panda" userId="1bdd4a79-ea98-4d4f-8872-7832d31919cd" providerId="ADAL" clId="{64CB1B91-A629-43F6-B4B0-21E3162DE2F9}" dt="2025-04-09T14:26:38.644" v="563" actId="1076"/>
          <ac:spMkLst>
            <pc:docMk/>
            <pc:sldMk cId="1703477826" sldId="1130"/>
            <ac:spMk id="57" creationId="{260223DB-4A3D-310D-87E8-6E56421B2993}"/>
          </ac:spMkLst>
        </pc:spChg>
        <pc:spChg chg="mod">
          <ac:chgData name="Sunita Panda" userId="1bdd4a79-ea98-4d4f-8872-7832d31919cd" providerId="ADAL" clId="{64CB1B91-A629-43F6-B4B0-21E3162DE2F9}" dt="2025-04-09T14:27:07.289" v="566" actId="1076"/>
          <ac:spMkLst>
            <pc:docMk/>
            <pc:sldMk cId="1703477826" sldId="1130"/>
            <ac:spMk id="58" creationId="{957EF9CD-16E1-6FAF-A7EB-4D26AD36B19A}"/>
          </ac:spMkLst>
        </pc:spChg>
        <pc:spChg chg="mod">
          <ac:chgData name="Sunita Panda" userId="1bdd4a79-ea98-4d4f-8872-7832d31919cd" providerId="ADAL" clId="{64CB1B91-A629-43F6-B4B0-21E3162DE2F9}" dt="2025-04-08T20:28:53.366" v="109" actId="20577"/>
          <ac:spMkLst>
            <pc:docMk/>
            <pc:sldMk cId="1703477826" sldId="1130"/>
            <ac:spMk id="203" creationId="{72345FA3-8723-1080-6B28-A25E95286D53}"/>
          </ac:spMkLst>
        </pc:spChg>
        <pc:spChg chg="mod">
          <ac:chgData name="Sunita Panda" userId="1bdd4a79-ea98-4d4f-8872-7832d31919cd" providerId="ADAL" clId="{64CB1B91-A629-43F6-B4B0-21E3162DE2F9}" dt="2025-04-08T20:28:59.595" v="118" actId="20577"/>
          <ac:spMkLst>
            <pc:docMk/>
            <pc:sldMk cId="1703477826" sldId="1130"/>
            <ac:spMk id="204" creationId="{C6EF2FD1-0DD8-17E7-72B1-55723D693BD5}"/>
          </ac:spMkLst>
        </pc:spChg>
        <pc:spChg chg="mod">
          <ac:chgData name="Sunita Panda" userId="1bdd4a79-ea98-4d4f-8872-7832d31919cd" providerId="ADAL" clId="{64CB1B91-A629-43F6-B4B0-21E3162DE2F9}" dt="2025-04-08T20:29:04.873" v="125" actId="20577"/>
          <ac:spMkLst>
            <pc:docMk/>
            <pc:sldMk cId="1703477826" sldId="1130"/>
            <ac:spMk id="207" creationId="{8FA90D11-8F46-FFBB-3A8F-A20E7C93CA8C}"/>
          </ac:spMkLst>
        </pc:spChg>
        <pc:spChg chg="mod">
          <ac:chgData name="Sunita Panda" userId="1bdd4a79-ea98-4d4f-8872-7832d31919cd" providerId="ADAL" clId="{64CB1B91-A629-43F6-B4B0-21E3162DE2F9}" dt="2025-04-08T20:30:06.581" v="175" actId="20577"/>
          <ac:spMkLst>
            <pc:docMk/>
            <pc:sldMk cId="1703477826" sldId="1130"/>
            <ac:spMk id="220" creationId="{BB9EA2B3-3B70-8FD6-09D8-C5F9C561D496}"/>
          </ac:spMkLst>
        </pc:spChg>
        <pc:graphicFrameChg chg="modGraphic">
          <ac:chgData name="Sunita Panda" userId="1bdd4a79-ea98-4d4f-8872-7832d31919cd" providerId="ADAL" clId="{64CB1B91-A629-43F6-B4B0-21E3162DE2F9}" dt="2025-04-25T15:02:38.825" v="1373" actId="20577"/>
          <ac:graphicFrameMkLst>
            <pc:docMk/>
            <pc:sldMk cId="1703477826" sldId="1130"/>
            <ac:graphicFrameMk id="43" creationId="{C7082700-6F1D-7793-6499-E7CC3CEE523C}"/>
          </ac:graphicFrameMkLst>
        </pc:graphicFrameChg>
        <pc:graphicFrameChg chg="modGraphic">
          <ac:chgData name="Sunita Panda" userId="1bdd4a79-ea98-4d4f-8872-7832d31919cd" providerId="ADAL" clId="{64CB1B91-A629-43F6-B4B0-21E3162DE2F9}" dt="2025-04-25T15:02:59.613" v="1380" actId="20577"/>
          <ac:graphicFrameMkLst>
            <pc:docMk/>
            <pc:sldMk cId="1703477826" sldId="1130"/>
            <ac:graphicFrameMk id="44" creationId="{643EC8EA-BFD3-CF6F-9191-45A80F220B2F}"/>
          </ac:graphicFrameMkLst>
        </pc:graphicFrameChg>
        <pc:graphicFrameChg chg="modGraphic">
          <ac:chgData name="Sunita Panda" userId="1bdd4a79-ea98-4d4f-8872-7832d31919cd" providerId="ADAL" clId="{64CB1B91-A629-43F6-B4B0-21E3162DE2F9}" dt="2025-04-25T15:03:22.621" v="1386" actId="20577"/>
          <ac:graphicFrameMkLst>
            <pc:docMk/>
            <pc:sldMk cId="1703477826" sldId="1130"/>
            <ac:graphicFrameMk id="45" creationId="{33902F29-DCD5-574C-BEFF-0B3C96BBA2EC}"/>
          </ac:graphicFrameMkLst>
        </pc:graphicFrameChg>
        <pc:picChg chg="add mod">
          <ac:chgData name="Sunita Panda" userId="1bdd4a79-ea98-4d4f-8872-7832d31919cd" providerId="ADAL" clId="{64CB1B91-A629-43F6-B4B0-21E3162DE2F9}" dt="2025-04-09T14:23:12.156" v="524" actId="14100"/>
          <ac:picMkLst>
            <pc:docMk/>
            <pc:sldMk cId="1703477826" sldId="1130"/>
            <ac:picMk id="6" creationId="{9CE20432-3D00-E0D8-9EB6-80C2B6A625F7}"/>
          </ac:picMkLst>
        </pc:picChg>
        <pc:picChg chg="add mod">
          <ac:chgData name="Sunita Panda" userId="1bdd4a79-ea98-4d4f-8872-7832d31919cd" providerId="ADAL" clId="{64CB1B91-A629-43F6-B4B0-21E3162DE2F9}" dt="2025-04-09T14:23:49.706" v="531" actId="14100"/>
          <ac:picMkLst>
            <pc:docMk/>
            <pc:sldMk cId="1703477826" sldId="1130"/>
            <ac:picMk id="9" creationId="{AB89CE4A-6F78-E66F-7F83-F858C45681B2}"/>
          </ac:picMkLst>
        </pc:picChg>
        <pc:picChg chg="add mod">
          <ac:chgData name="Sunita Panda" userId="1bdd4a79-ea98-4d4f-8872-7832d31919cd" providerId="ADAL" clId="{64CB1B91-A629-43F6-B4B0-21E3162DE2F9}" dt="2025-04-09T14:24:21.064" v="537" actId="14100"/>
          <ac:picMkLst>
            <pc:docMk/>
            <pc:sldMk cId="1703477826" sldId="1130"/>
            <ac:picMk id="12" creationId="{BC78DA65-8BA3-334C-5C9F-14DC9B01DD36}"/>
          </ac:picMkLst>
        </pc:picChg>
        <pc:picChg chg="add mod">
          <ac:chgData name="Sunita Panda" userId="1bdd4a79-ea98-4d4f-8872-7832d31919cd" providerId="ADAL" clId="{64CB1B91-A629-43F6-B4B0-21E3162DE2F9}" dt="2025-04-09T14:24:44.052" v="543" actId="14100"/>
          <ac:picMkLst>
            <pc:docMk/>
            <pc:sldMk cId="1703477826" sldId="1130"/>
            <ac:picMk id="14" creationId="{FC9357B4-C8DF-D7D4-1896-5E2B3F01E9D7}"/>
          </ac:picMkLst>
        </pc:picChg>
        <pc:picChg chg="add mod">
          <ac:chgData name="Sunita Panda" userId="1bdd4a79-ea98-4d4f-8872-7832d31919cd" providerId="ADAL" clId="{64CB1B91-A629-43F6-B4B0-21E3162DE2F9}" dt="2025-04-09T14:25:45.327" v="553" actId="14100"/>
          <ac:picMkLst>
            <pc:docMk/>
            <pc:sldMk cId="1703477826" sldId="1130"/>
            <ac:picMk id="18" creationId="{92A43952-2E86-E4C7-5E22-194DBC17E8FC}"/>
          </ac:picMkLst>
        </pc:picChg>
      </pc:sldChg>
      <pc:sldChg chg="addSp delSp modSp mod">
        <pc:chgData name="Sunita Panda" userId="1bdd4a79-ea98-4d4f-8872-7832d31919cd" providerId="ADAL" clId="{64CB1B91-A629-43F6-B4B0-21E3162DE2F9}" dt="2025-04-25T15:01:40.367" v="1365" actId="20577"/>
        <pc:sldMkLst>
          <pc:docMk/>
          <pc:sldMk cId="3469018807" sldId="1131"/>
        </pc:sldMkLst>
        <pc:spChg chg="mod">
          <ac:chgData name="Sunita Panda" userId="1bdd4a79-ea98-4d4f-8872-7832d31919cd" providerId="ADAL" clId="{64CB1B91-A629-43F6-B4B0-21E3162DE2F9}" dt="2025-04-08T20:29:27.888" v="133" actId="14100"/>
          <ac:spMkLst>
            <pc:docMk/>
            <pc:sldMk cId="3469018807" sldId="1131"/>
            <ac:spMk id="64" creationId="{FADDD35F-3CE9-F51B-3EB7-3C7ABC82A50D}"/>
          </ac:spMkLst>
        </pc:spChg>
        <pc:spChg chg="mod">
          <ac:chgData name="Sunita Panda" userId="1bdd4a79-ea98-4d4f-8872-7832d31919cd" providerId="ADAL" clId="{64CB1B91-A629-43F6-B4B0-21E3162DE2F9}" dt="2025-04-08T20:29:44.003" v="147" actId="20577"/>
          <ac:spMkLst>
            <pc:docMk/>
            <pc:sldMk cId="3469018807" sldId="1131"/>
            <ac:spMk id="68" creationId="{8A57EAAB-4C4C-32D2-893F-464DA3EB1F39}"/>
          </ac:spMkLst>
        </pc:spChg>
        <pc:spChg chg="mod">
          <ac:chgData name="Sunita Panda" userId="1bdd4a79-ea98-4d4f-8872-7832d31919cd" providerId="ADAL" clId="{64CB1B91-A629-43F6-B4B0-21E3162DE2F9}" dt="2025-04-08T20:29:38.529" v="140" actId="20577"/>
          <ac:spMkLst>
            <pc:docMk/>
            <pc:sldMk cId="3469018807" sldId="1131"/>
            <ac:spMk id="69" creationId="{9A6D7C4A-3B4C-424D-45E7-F2D8B41C0F97}"/>
          </ac:spMkLst>
        </pc:spChg>
        <pc:spChg chg="mod">
          <ac:chgData name="Sunita Panda" userId="1bdd4a79-ea98-4d4f-8872-7832d31919cd" providerId="ADAL" clId="{64CB1B91-A629-43F6-B4B0-21E3162DE2F9}" dt="2025-04-08T20:29:55.366" v="160" actId="20577"/>
          <ac:spMkLst>
            <pc:docMk/>
            <pc:sldMk cId="3469018807" sldId="1131"/>
            <ac:spMk id="71" creationId="{6BD54BFF-434C-CE37-883D-9909B28A2198}"/>
          </ac:spMkLst>
        </pc:spChg>
        <pc:spChg chg="mod">
          <ac:chgData name="Sunita Panda" userId="1bdd4a79-ea98-4d4f-8872-7832d31919cd" providerId="ADAL" clId="{64CB1B91-A629-43F6-B4B0-21E3162DE2F9}" dt="2025-04-09T14:35:00.802" v="636" actId="20577"/>
          <ac:spMkLst>
            <pc:docMk/>
            <pc:sldMk cId="3469018807" sldId="1131"/>
            <ac:spMk id="80" creationId="{2812235B-9EE7-2D8A-F603-AF9446CC9B82}"/>
          </ac:spMkLst>
        </pc:spChg>
        <pc:spChg chg="mod">
          <ac:chgData name="Sunita Panda" userId="1bdd4a79-ea98-4d4f-8872-7832d31919cd" providerId="ADAL" clId="{64CB1B91-A629-43F6-B4B0-21E3162DE2F9}" dt="2025-04-09T14:35:06.963" v="642" actId="20577"/>
          <ac:spMkLst>
            <pc:docMk/>
            <pc:sldMk cId="3469018807" sldId="1131"/>
            <ac:spMk id="81" creationId="{55A59859-CB0E-FA91-025F-C2586B939A43}"/>
          </ac:spMkLst>
        </pc:spChg>
        <pc:spChg chg="mod">
          <ac:chgData name="Sunita Panda" userId="1bdd4a79-ea98-4d4f-8872-7832d31919cd" providerId="ADAL" clId="{64CB1B91-A629-43F6-B4B0-21E3162DE2F9}" dt="2025-04-09T14:34:43.229" v="630" actId="20577"/>
          <ac:spMkLst>
            <pc:docMk/>
            <pc:sldMk cId="3469018807" sldId="1131"/>
            <ac:spMk id="94" creationId="{F72A8F45-E36C-A88F-086B-9CEF6CBE5685}"/>
          </ac:spMkLst>
        </pc:spChg>
        <pc:graphicFrameChg chg="modGraphic">
          <ac:chgData name="Sunita Panda" userId="1bdd4a79-ea98-4d4f-8872-7832d31919cd" providerId="ADAL" clId="{64CB1B91-A629-43F6-B4B0-21E3162DE2F9}" dt="2025-04-25T15:00:26.026" v="1353" actId="20577"/>
          <ac:graphicFrameMkLst>
            <pc:docMk/>
            <pc:sldMk cId="3469018807" sldId="1131"/>
            <ac:graphicFrameMk id="84" creationId="{D1F9E8AB-22CD-11CD-6FA5-92FCD5663312}"/>
          </ac:graphicFrameMkLst>
        </pc:graphicFrameChg>
        <pc:graphicFrameChg chg="modGraphic">
          <ac:chgData name="Sunita Panda" userId="1bdd4a79-ea98-4d4f-8872-7832d31919cd" providerId="ADAL" clId="{64CB1B91-A629-43F6-B4B0-21E3162DE2F9}" dt="2025-04-25T15:01:15.851" v="1360" actId="20577"/>
          <ac:graphicFrameMkLst>
            <pc:docMk/>
            <pc:sldMk cId="3469018807" sldId="1131"/>
            <ac:graphicFrameMk id="98" creationId="{041C4F79-9B5B-E2B7-EAC0-1C05CC3F5849}"/>
          </ac:graphicFrameMkLst>
        </pc:graphicFrameChg>
        <pc:graphicFrameChg chg="modGraphic">
          <ac:chgData name="Sunita Panda" userId="1bdd4a79-ea98-4d4f-8872-7832d31919cd" providerId="ADAL" clId="{64CB1B91-A629-43F6-B4B0-21E3162DE2F9}" dt="2025-04-25T15:01:40.367" v="1365" actId="20577"/>
          <ac:graphicFrameMkLst>
            <pc:docMk/>
            <pc:sldMk cId="3469018807" sldId="1131"/>
            <ac:graphicFrameMk id="99" creationId="{C2EF3617-223C-DF55-7716-DC327372FADB}"/>
          </ac:graphicFrameMkLst>
        </pc:graphicFrameChg>
        <pc:picChg chg="add mod">
          <ac:chgData name="Sunita Panda" userId="1bdd4a79-ea98-4d4f-8872-7832d31919cd" providerId="ADAL" clId="{64CB1B91-A629-43F6-B4B0-21E3162DE2F9}" dt="2025-04-09T14:36:22.365" v="680" actId="14100"/>
          <ac:picMkLst>
            <pc:docMk/>
            <pc:sldMk cId="3469018807" sldId="1131"/>
            <ac:picMk id="5" creationId="{5F945B5B-18E6-F0B7-9E58-9659933E8D6F}"/>
          </ac:picMkLst>
        </pc:picChg>
        <pc:picChg chg="add mod">
          <ac:chgData name="Sunita Panda" userId="1bdd4a79-ea98-4d4f-8872-7832d31919cd" providerId="ADAL" clId="{64CB1B91-A629-43F6-B4B0-21E3162DE2F9}" dt="2025-04-09T14:36:46.528" v="685" actId="14100"/>
          <ac:picMkLst>
            <pc:docMk/>
            <pc:sldMk cId="3469018807" sldId="1131"/>
            <ac:picMk id="10" creationId="{0A0241E3-E993-29C6-BFE6-403798AAC670}"/>
          </ac:picMkLst>
        </pc:picChg>
        <pc:picChg chg="add mod">
          <ac:chgData name="Sunita Panda" userId="1bdd4a79-ea98-4d4f-8872-7832d31919cd" providerId="ADAL" clId="{64CB1B91-A629-43F6-B4B0-21E3162DE2F9}" dt="2025-04-09T14:37:35.143" v="692" actId="14100"/>
          <ac:picMkLst>
            <pc:docMk/>
            <pc:sldMk cId="3469018807" sldId="1131"/>
            <ac:picMk id="11" creationId="{7DD778EA-BC85-7C2E-11D8-8FB93FD7C445}"/>
          </ac:picMkLst>
        </pc:picChg>
        <pc:picChg chg="add mod">
          <ac:chgData name="Sunita Panda" userId="1bdd4a79-ea98-4d4f-8872-7832d31919cd" providerId="ADAL" clId="{64CB1B91-A629-43F6-B4B0-21E3162DE2F9}" dt="2025-04-09T14:38:02.830" v="698" actId="14100"/>
          <ac:picMkLst>
            <pc:docMk/>
            <pc:sldMk cId="3469018807" sldId="1131"/>
            <ac:picMk id="12" creationId="{A7F7A687-E6B2-E8BA-BA13-249126C2AAF7}"/>
          </ac:picMkLst>
        </pc:picChg>
        <pc:picChg chg="add mod">
          <ac:chgData name="Sunita Panda" userId="1bdd4a79-ea98-4d4f-8872-7832d31919cd" providerId="ADAL" clId="{64CB1B91-A629-43F6-B4B0-21E3162DE2F9}" dt="2025-04-09T14:38:31.096" v="705" actId="14100"/>
          <ac:picMkLst>
            <pc:docMk/>
            <pc:sldMk cId="3469018807" sldId="1131"/>
            <ac:picMk id="13" creationId="{20797A36-43C9-D5C3-53BE-2D2E34A036CB}"/>
          </ac:picMkLst>
        </pc:picChg>
      </pc:sldChg>
      <pc:sldChg chg="addSp delSp modSp mod">
        <pc:chgData name="Sunita Panda" userId="1bdd4a79-ea98-4d4f-8872-7832d31919cd" providerId="ADAL" clId="{64CB1B91-A629-43F6-B4B0-21E3162DE2F9}" dt="2025-04-25T15:05:06.269" v="1409" actId="20577"/>
        <pc:sldMkLst>
          <pc:docMk/>
          <pc:sldMk cId="2075520622" sldId="1132"/>
        </pc:sldMkLst>
        <pc:spChg chg="mod">
          <ac:chgData name="Sunita Panda" userId="1bdd4a79-ea98-4d4f-8872-7832d31919cd" providerId="ADAL" clId="{64CB1B91-A629-43F6-B4B0-21E3162DE2F9}" dt="2025-04-08T20:30:40.497" v="182" actId="20577"/>
          <ac:spMkLst>
            <pc:docMk/>
            <pc:sldMk cId="2075520622" sldId="1132"/>
            <ac:spMk id="2" creationId="{578428FF-D307-76DF-19C2-9E65B4E52715}"/>
          </ac:spMkLst>
        </pc:spChg>
        <pc:spChg chg="mod">
          <ac:chgData name="Sunita Panda" userId="1bdd4a79-ea98-4d4f-8872-7832d31919cd" providerId="ADAL" clId="{64CB1B91-A629-43F6-B4B0-21E3162DE2F9}" dt="2025-04-08T20:30:48.314" v="189" actId="20577"/>
          <ac:spMkLst>
            <pc:docMk/>
            <pc:sldMk cId="2075520622" sldId="1132"/>
            <ac:spMk id="5" creationId="{E95A284B-BC4F-EA99-F726-5774588763C0}"/>
          </ac:spMkLst>
        </pc:spChg>
        <pc:spChg chg="mod">
          <ac:chgData name="Sunita Panda" userId="1bdd4a79-ea98-4d4f-8872-7832d31919cd" providerId="ADAL" clId="{64CB1B91-A629-43F6-B4B0-21E3162DE2F9}" dt="2025-04-09T14:40:36.579" v="739" actId="20577"/>
          <ac:spMkLst>
            <pc:docMk/>
            <pc:sldMk cId="2075520622" sldId="1132"/>
            <ac:spMk id="9" creationId="{0CA17842-7B61-C401-BA0D-2AC549B3EB23}"/>
          </ac:spMkLst>
        </pc:spChg>
        <pc:spChg chg="mod">
          <ac:chgData name="Sunita Panda" userId="1bdd4a79-ea98-4d4f-8872-7832d31919cd" providerId="ADAL" clId="{64CB1B91-A629-43F6-B4B0-21E3162DE2F9}" dt="2025-04-09T14:40:54.267" v="745" actId="20577"/>
          <ac:spMkLst>
            <pc:docMk/>
            <pc:sldMk cId="2075520622" sldId="1132"/>
            <ac:spMk id="46" creationId="{3E39A2AF-F4E5-D90D-9E48-0374376DAED1}"/>
          </ac:spMkLst>
        </pc:spChg>
        <pc:spChg chg="mod">
          <ac:chgData name="Sunita Panda" userId="1bdd4a79-ea98-4d4f-8872-7832d31919cd" providerId="ADAL" clId="{64CB1B91-A629-43F6-B4B0-21E3162DE2F9}" dt="2025-04-09T14:41:00.690" v="751" actId="20577"/>
          <ac:spMkLst>
            <pc:docMk/>
            <pc:sldMk cId="2075520622" sldId="1132"/>
            <ac:spMk id="47" creationId="{0274FB01-53BD-7BDD-D7EE-7CC54B89514E}"/>
          </ac:spMkLst>
        </pc:spChg>
        <pc:spChg chg="mod">
          <ac:chgData name="Sunita Panda" userId="1bdd4a79-ea98-4d4f-8872-7832d31919cd" providerId="ADAL" clId="{64CB1B91-A629-43F6-B4B0-21E3162DE2F9}" dt="2025-04-09T14:41:05.147" v="753" actId="20577"/>
          <ac:spMkLst>
            <pc:docMk/>
            <pc:sldMk cId="2075520622" sldId="1132"/>
            <ac:spMk id="48" creationId="{F13AC15B-27E1-81CF-F764-F75BBA2FC201}"/>
          </ac:spMkLst>
        </pc:spChg>
        <pc:spChg chg="mod">
          <ac:chgData name="Sunita Panda" userId="1bdd4a79-ea98-4d4f-8872-7832d31919cd" providerId="ADAL" clId="{64CB1B91-A629-43F6-B4B0-21E3162DE2F9}" dt="2025-04-09T14:40:28.800" v="737" actId="255"/>
          <ac:spMkLst>
            <pc:docMk/>
            <pc:sldMk cId="2075520622" sldId="1132"/>
            <ac:spMk id="162" creationId="{02770F86-18DD-3096-9C82-341476024418}"/>
          </ac:spMkLst>
        </pc:spChg>
        <pc:spChg chg="mod">
          <ac:chgData name="Sunita Panda" userId="1bdd4a79-ea98-4d4f-8872-7832d31919cd" providerId="ADAL" clId="{64CB1B91-A629-43F6-B4B0-21E3162DE2F9}" dt="2025-04-08T20:30:57.120" v="196" actId="20577"/>
          <ac:spMkLst>
            <pc:docMk/>
            <pc:sldMk cId="2075520622" sldId="1132"/>
            <ac:spMk id="204" creationId="{C6EF2FD1-0DD8-17E7-72B1-55723D693BD5}"/>
          </ac:spMkLst>
        </pc:spChg>
        <pc:spChg chg="mod">
          <ac:chgData name="Sunita Panda" userId="1bdd4a79-ea98-4d4f-8872-7832d31919cd" providerId="ADAL" clId="{64CB1B91-A629-43F6-B4B0-21E3162DE2F9}" dt="2025-04-08T20:31:04.059" v="209" actId="20577"/>
          <ac:spMkLst>
            <pc:docMk/>
            <pc:sldMk cId="2075520622" sldId="1132"/>
            <ac:spMk id="220" creationId="{BB9EA2B3-3B70-8FD6-09D8-C5F9C561D496}"/>
          </ac:spMkLst>
        </pc:spChg>
        <pc:graphicFrameChg chg="modGraphic">
          <ac:chgData name="Sunita Panda" userId="1bdd4a79-ea98-4d4f-8872-7832d31919cd" providerId="ADAL" clId="{64CB1B91-A629-43F6-B4B0-21E3162DE2F9}" dt="2025-04-25T15:04:19.433" v="1393" actId="20577"/>
          <ac:graphicFrameMkLst>
            <pc:docMk/>
            <pc:sldMk cId="2075520622" sldId="1132"/>
            <ac:graphicFrameMk id="49" creationId="{4682A877-8675-BC5F-F8EE-86724CD86F63}"/>
          </ac:graphicFrameMkLst>
        </pc:graphicFrameChg>
        <pc:graphicFrameChg chg="modGraphic">
          <ac:chgData name="Sunita Panda" userId="1bdd4a79-ea98-4d4f-8872-7832d31919cd" providerId="ADAL" clId="{64CB1B91-A629-43F6-B4B0-21E3162DE2F9}" dt="2025-04-25T15:04:45.915" v="1403" actId="20577"/>
          <ac:graphicFrameMkLst>
            <pc:docMk/>
            <pc:sldMk cId="2075520622" sldId="1132"/>
            <ac:graphicFrameMk id="50" creationId="{84BB87A6-9D41-9CB4-66E2-50A595DEAFAE}"/>
          </ac:graphicFrameMkLst>
        </pc:graphicFrameChg>
        <pc:graphicFrameChg chg="modGraphic">
          <ac:chgData name="Sunita Panda" userId="1bdd4a79-ea98-4d4f-8872-7832d31919cd" providerId="ADAL" clId="{64CB1B91-A629-43F6-B4B0-21E3162DE2F9}" dt="2025-04-25T15:05:06.269" v="1409" actId="20577"/>
          <ac:graphicFrameMkLst>
            <pc:docMk/>
            <pc:sldMk cId="2075520622" sldId="1132"/>
            <ac:graphicFrameMk id="51" creationId="{5B440B5C-DB01-A766-41AC-A0648BC83B04}"/>
          </ac:graphicFrameMkLst>
        </pc:graphicFrameChg>
        <pc:picChg chg="add mod">
          <ac:chgData name="Sunita Panda" userId="1bdd4a79-ea98-4d4f-8872-7832d31919cd" providerId="ADAL" clId="{64CB1B91-A629-43F6-B4B0-21E3162DE2F9}" dt="2025-04-09T14:42:55.062" v="803" actId="14100"/>
          <ac:picMkLst>
            <pc:docMk/>
            <pc:sldMk cId="2075520622" sldId="1132"/>
            <ac:picMk id="4" creationId="{3BF83130-A19C-F391-AA8A-8B917AA84CB0}"/>
          </ac:picMkLst>
        </pc:picChg>
        <pc:picChg chg="add mod">
          <ac:chgData name="Sunita Panda" userId="1bdd4a79-ea98-4d4f-8872-7832d31919cd" providerId="ADAL" clId="{64CB1B91-A629-43F6-B4B0-21E3162DE2F9}" dt="2025-04-09T14:43:20.078" v="810" actId="14100"/>
          <ac:picMkLst>
            <pc:docMk/>
            <pc:sldMk cId="2075520622" sldId="1132"/>
            <ac:picMk id="8" creationId="{10EABB54-447C-C3F8-7B92-A9028A21B9A2}"/>
          </ac:picMkLst>
        </pc:picChg>
        <pc:picChg chg="add mod">
          <ac:chgData name="Sunita Panda" userId="1bdd4a79-ea98-4d4f-8872-7832d31919cd" providerId="ADAL" clId="{64CB1B91-A629-43F6-B4B0-21E3162DE2F9}" dt="2025-04-09T14:43:49.355" v="817" actId="14100"/>
          <ac:picMkLst>
            <pc:docMk/>
            <pc:sldMk cId="2075520622" sldId="1132"/>
            <ac:picMk id="10" creationId="{FB1F486D-CFBA-C933-9F74-680D0C542549}"/>
          </ac:picMkLst>
        </pc:picChg>
        <pc:picChg chg="add mod">
          <ac:chgData name="Sunita Panda" userId="1bdd4a79-ea98-4d4f-8872-7832d31919cd" providerId="ADAL" clId="{64CB1B91-A629-43F6-B4B0-21E3162DE2F9}" dt="2025-04-09T14:44:13.874" v="823" actId="14100"/>
          <ac:picMkLst>
            <pc:docMk/>
            <pc:sldMk cId="2075520622" sldId="1132"/>
            <ac:picMk id="14" creationId="{20FA30BD-8DB9-AC40-D77D-3C0B331036B3}"/>
          </ac:picMkLst>
        </pc:picChg>
        <pc:picChg chg="add mod">
          <ac:chgData name="Sunita Panda" userId="1bdd4a79-ea98-4d4f-8872-7832d31919cd" providerId="ADAL" clId="{64CB1B91-A629-43F6-B4B0-21E3162DE2F9}" dt="2025-04-09T14:45:45.305" v="837" actId="14100"/>
          <ac:picMkLst>
            <pc:docMk/>
            <pc:sldMk cId="2075520622" sldId="1132"/>
            <ac:picMk id="16" creationId="{81556364-F87E-BE26-628A-5E1D9BBE35D9}"/>
          </ac:picMkLst>
        </pc:picChg>
      </pc:sldChg>
      <pc:sldChg chg="addSp delSp modSp mod">
        <pc:chgData name="Sunita Panda" userId="1bdd4a79-ea98-4d4f-8872-7832d31919cd" providerId="ADAL" clId="{64CB1B91-A629-43F6-B4B0-21E3162DE2F9}" dt="2025-04-25T15:06:32.558" v="1430" actId="20577"/>
        <pc:sldMkLst>
          <pc:docMk/>
          <pc:sldMk cId="249625595" sldId="1134"/>
        </pc:sldMkLst>
        <pc:spChg chg="mod">
          <ac:chgData name="Sunita Panda" userId="1bdd4a79-ea98-4d4f-8872-7832d31919cd" providerId="ADAL" clId="{64CB1B91-A629-43F6-B4B0-21E3162DE2F9}" dt="2025-04-08T20:31:23.892" v="215" actId="20577"/>
          <ac:spMkLst>
            <pc:docMk/>
            <pc:sldMk cId="249625595" sldId="1134"/>
            <ac:spMk id="2" creationId="{578428FF-D307-76DF-19C2-9E65B4E52715}"/>
          </ac:spMkLst>
        </pc:spChg>
        <pc:spChg chg="mod">
          <ac:chgData name="Sunita Panda" userId="1bdd4a79-ea98-4d4f-8872-7832d31919cd" providerId="ADAL" clId="{64CB1B91-A629-43F6-B4B0-21E3162DE2F9}" dt="2025-04-09T14:52:11.678" v="853" actId="20577"/>
          <ac:spMkLst>
            <pc:docMk/>
            <pc:sldMk cId="249625595" sldId="1134"/>
            <ac:spMk id="15" creationId="{637022F0-4397-6BFF-9FFD-6613980A113B}"/>
          </ac:spMkLst>
        </pc:spChg>
        <pc:spChg chg="mod">
          <ac:chgData name="Sunita Panda" userId="1bdd4a79-ea98-4d4f-8872-7832d31919cd" providerId="ADAL" clId="{64CB1B91-A629-43F6-B4B0-21E3162DE2F9}" dt="2025-04-08T20:31:28.922" v="222" actId="20577"/>
          <ac:spMkLst>
            <pc:docMk/>
            <pc:sldMk cId="249625595" sldId="1134"/>
            <ac:spMk id="20" creationId="{20CEFD71-BE60-9F06-6F34-7F61E0C5116F}"/>
          </ac:spMkLst>
        </pc:spChg>
        <pc:spChg chg="mod">
          <ac:chgData name="Sunita Panda" userId="1bdd4a79-ea98-4d4f-8872-7832d31919cd" providerId="ADAL" clId="{64CB1B91-A629-43F6-B4B0-21E3162DE2F9}" dt="2025-04-09T14:53:01.475" v="883" actId="20577"/>
          <ac:spMkLst>
            <pc:docMk/>
            <pc:sldMk cId="249625595" sldId="1134"/>
            <ac:spMk id="22" creationId="{C88B5201-2CDB-644A-D0DE-42B04ABF8F54}"/>
          </ac:spMkLst>
        </pc:spChg>
        <pc:spChg chg="mod">
          <ac:chgData name="Sunita Panda" userId="1bdd4a79-ea98-4d4f-8872-7832d31919cd" providerId="ADAL" clId="{64CB1B91-A629-43F6-B4B0-21E3162DE2F9}" dt="2025-04-09T14:53:08.969" v="886" actId="20577"/>
          <ac:spMkLst>
            <pc:docMk/>
            <pc:sldMk cId="249625595" sldId="1134"/>
            <ac:spMk id="23" creationId="{7F585BF4-1653-9383-A058-3EA344979B69}"/>
          </ac:spMkLst>
        </pc:spChg>
        <pc:spChg chg="mod">
          <ac:chgData name="Sunita Panda" userId="1bdd4a79-ea98-4d4f-8872-7832d31919cd" providerId="ADAL" clId="{64CB1B91-A629-43F6-B4B0-21E3162DE2F9}" dt="2025-04-09T14:53:13.372" v="888" actId="20577"/>
          <ac:spMkLst>
            <pc:docMk/>
            <pc:sldMk cId="249625595" sldId="1134"/>
            <ac:spMk id="24" creationId="{C33241F8-B1FA-773E-C1D8-72351BFD4422}"/>
          </ac:spMkLst>
        </pc:spChg>
        <pc:spChg chg="mod">
          <ac:chgData name="Sunita Panda" userId="1bdd4a79-ea98-4d4f-8872-7832d31919cd" providerId="ADAL" clId="{64CB1B91-A629-43F6-B4B0-21E3162DE2F9}" dt="2025-04-09T14:52:04.756" v="848" actId="20577"/>
          <ac:spMkLst>
            <pc:docMk/>
            <pc:sldMk cId="249625595" sldId="1134"/>
            <ac:spMk id="162" creationId="{02770F86-18DD-3096-9C82-341476024418}"/>
          </ac:spMkLst>
        </pc:spChg>
        <pc:spChg chg="mod">
          <ac:chgData name="Sunita Panda" userId="1bdd4a79-ea98-4d4f-8872-7832d31919cd" providerId="ADAL" clId="{64CB1B91-A629-43F6-B4B0-21E3162DE2F9}" dt="2025-04-09T14:52:26.379" v="859" actId="20577"/>
          <ac:spMkLst>
            <pc:docMk/>
            <pc:sldMk cId="249625595" sldId="1134"/>
            <ac:spMk id="164" creationId="{BDD818BC-5A49-DC92-D7E1-0BEA33A9D90A}"/>
          </ac:spMkLst>
        </pc:spChg>
        <pc:spChg chg="mod">
          <ac:chgData name="Sunita Panda" userId="1bdd4a79-ea98-4d4f-8872-7832d31919cd" providerId="ADAL" clId="{64CB1B91-A629-43F6-B4B0-21E3162DE2F9}" dt="2025-04-09T14:52:39.149" v="870" actId="255"/>
          <ac:spMkLst>
            <pc:docMk/>
            <pc:sldMk cId="249625595" sldId="1134"/>
            <ac:spMk id="165" creationId="{FD74E26E-7B66-AB58-90DD-755A0B1EEC86}"/>
          </ac:spMkLst>
        </pc:spChg>
        <pc:spChg chg="mod">
          <ac:chgData name="Sunita Panda" userId="1bdd4a79-ea98-4d4f-8872-7832d31919cd" providerId="ADAL" clId="{64CB1B91-A629-43F6-B4B0-21E3162DE2F9}" dt="2025-04-08T20:31:47.116" v="248" actId="20577"/>
          <ac:spMkLst>
            <pc:docMk/>
            <pc:sldMk cId="249625595" sldId="1134"/>
            <ac:spMk id="204" creationId="{C6EF2FD1-0DD8-17E7-72B1-55723D693BD5}"/>
          </ac:spMkLst>
        </pc:spChg>
        <pc:spChg chg="mod">
          <ac:chgData name="Sunita Panda" userId="1bdd4a79-ea98-4d4f-8872-7832d31919cd" providerId="ADAL" clId="{64CB1B91-A629-43F6-B4B0-21E3162DE2F9}" dt="2025-04-08T20:31:38.593" v="237" actId="20577"/>
          <ac:spMkLst>
            <pc:docMk/>
            <pc:sldMk cId="249625595" sldId="1134"/>
            <ac:spMk id="220" creationId="{BB9EA2B3-3B70-8FD6-09D8-C5F9C561D496}"/>
          </ac:spMkLst>
        </pc:spChg>
        <pc:graphicFrameChg chg="modGraphic">
          <ac:chgData name="Sunita Panda" userId="1bdd4a79-ea98-4d4f-8872-7832d31919cd" providerId="ADAL" clId="{64CB1B91-A629-43F6-B4B0-21E3162DE2F9}" dt="2025-04-25T15:05:42.597" v="1417" actId="20577"/>
          <ac:graphicFrameMkLst>
            <pc:docMk/>
            <pc:sldMk cId="249625595" sldId="1134"/>
            <ac:graphicFrameMk id="25" creationId="{DAB5F83B-3212-C47C-B7F7-AE3FE2B6451D}"/>
          </ac:graphicFrameMkLst>
        </pc:graphicFrameChg>
        <pc:graphicFrameChg chg="modGraphic">
          <ac:chgData name="Sunita Panda" userId="1bdd4a79-ea98-4d4f-8872-7832d31919cd" providerId="ADAL" clId="{64CB1B91-A629-43F6-B4B0-21E3162DE2F9}" dt="2025-04-25T15:06:13.452" v="1424" actId="20577"/>
          <ac:graphicFrameMkLst>
            <pc:docMk/>
            <pc:sldMk cId="249625595" sldId="1134"/>
            <ac:graphicFrameMk id="26" creationId="{C9777924-C017-2FB7-CD96-FE4C431FFB32}"/>
          </ac:graphicFrameMkLst>
        </pc:graphicFrameChg>
        <pc:graphicFrameChg chg="modGraphic">
          <ac:chgData name="Sunita Panda" userId="1bdd4a79-ea98-4d4f-8872-7832d31919cd" providerId="ADAL" clId="{64CB1B91-A629-43F6-B4B0-21E3162DE2F9}" dt="2025-04-25T15:06:32.558" v="1430" actId="20577"/>
          <ac:graphicFrameMkLst>
            <pc:docMk/>
            <pc:sldMk cId="249625595" sldId="1134"/>
            <ac:graphicFrameMk id="27" creationId="{42944C35-0613-B6E6-88E9-8BEDC0F29876}"/>
          </ac:graphicFrameMkLst>
        </pc:graphicFrameChg>
        <pc:picChg chg="add mod">
          <ac:chgData name="Sunita Panda" userId="1bdd4a79-ea98-4d4f-8872-7832d31919cd" providerId="ADAL" clId="{64CB1B91-A629-43F6-B4B0-21E3162DE2F9}" dt="2025-04-09T14:54:23.951" v="914" actId="14100"/>
          <ac:picMkLst>
            <pc:docMk/>
            <pc:sldMk cId="249625595" sldId="1134"/>
            <ac:picMk id="6" creationId="{88C97041-F3CD-18A2-1627-CF31B1E6F45A}"/>
          </ac:picMkLst>
        </pc:picChg>
        <pc:picChg chg="add mod">
          <ac:chgData name="Sunita Panda" userId="1bdd4a79-ea98-4d4f-8872-7832d31919cd" providerId="ADAL" clId="{64CB1B91-A629-43F6-B4B0-21E3162DE2F9}" dt="2025-04-09T14:54:50.570" v="921" actId="14100"/>
          <ac:picMkLst>
            <pc:docMk/>
            <pc:sldMk cId="249625595" sldId="1134"/>
            <ac:picMk id="10" creationId="{A2457DEA-6C3E-CA11-52AA-28A47F4ECBF2}"/>
          </ac:picMkLst>
        </pc:picChg>
        <pc:picChg chg="add mod">
          <ac:chgData name="Sunita Panda" userId="1bdd4a79-ea98-4d4f-8872-7832d31919cd" providerId="ADAL" clId="{64CB1B91-A629-43F6-B4B0-21E3162DE2F9}" dt="2025-04-09T14:55:19.069" v="928" actId="14100"/>
          <ac:picMkLst>
            <pc:docMk/>
            <pc:sldMk cId="249625595" sldId="1134"/>
            <ac:picMk id="11" creationId="{9268D3C3-2250-4D03-346A-5CB5C5E65B84}"/>
          </ac:picMkLst>
        </pc:picChg>
        <pc:picChg chg="add mod">
          <ac:chgData name="Sunita Panda" userId="1bdd4a79-ea98-4d4f-8872-7832d31919cd" providerId="ADAL" clId="{64CB1B91-A629-43F6-B4B0-21E3162DE2F9}" dt="2025-04-09T14:55:34.822" v="933" actId="14100"/>
          <ac:picMkLst>
            <pc:docMk/>
            <pc:sldMk cId="249625595" sldId="1134"/>
            <ac:picMk id="14" creationId="{E0A566A7-66DD-44CB-2396-9941B956D350}"/>
          </ac:picMkLst>
        </pc:picChg>
        <pc:picChg chg="add mod">
          <ac:chgData name="Sunita Panda" userId="1bdd4a79-ea98-4d4f-8872-7832d31919cd" providerId="ADAL" clId="{64CB1B91-A629-43F6-B4B0-21E3162DE2F9}" dt="2025-04-09T14:56:24.362" v="942" actId="14100"/>
          <ac:picMkLst>
            <pc:docMk/>
            <pc:sldMk cId="249625595" sldId="1134"/>
            <ac:picMk id="16" creationId="{6498B369-6735-C686-3F61-03C41099E777}"/>
          </ac:picMkLst>
        </pc:picChg>
      </pc:sldChg>
      <pc:sldChg chg="addSp delSp modSp mod">
        <pc:chgData name="Sunita Panda" userId="1bdd4a79-ea98-4d4f-8872-7832d31919cd" providerId="ADAL" clId="{64CB1B91-A629-43F6-B4B0-21E3162DE2F9}" dt="2025-04-09T15:23:16.692" v="1154" actId="14100"/>
        <pc:sldMkLst>
          <pc:docMk/>
          <pc:sldMk cId="2882308870" sldId="1136"/>
        </pc:sldMkLst>
        <pc:spChg chg="mod">
          <ac:chgData name="Sunita Panda" userId="1bdd4a79-ea98-4d4f-8872-7832d31919cd" providerId="ADAL" clId="{64CB1B91-A629-43F6-B4B0-21E3162DE2F9}" dt="2025-04-08T20:33:19.031" v="329" actId="20577"/>
          <ac:spMkLst>
            <pc:docMk/>
            <pc:sldMk cId="2882308870" sldId="1136"/>
            <ac:spMk id="2" creationId="{578428FF-D307-76DF-19C2-9E65B4E52715}"/>
          </ac:spMkLst>
        </pc:spChg>
        <pc:spChg chg="mod">
          <ac:chgData name="Sunita Panda" userId="1bdd4a79-ea98-4d4f-8872-7832d31919cd" providerId="ADAL" clId="{64CB1B91-A629-43F6-B4B0-21E3162DE2F9}" dt="2025-04-09T15:20:55.135" v="1127" actId="20577"/>
          <ac:spMkLst>
            <pc:docMk/>
            <pc:sldMk cId="2882308870" sldId="1136"/>
            <ac:spMk id="59" creationId="{8870B701-4D2B-8F82-C631-E67D120121E3}"/>
          </ac:spMkLst>
        </pc:spChg>
        <pc:spChg chg="mod">
          <ac:chgData name="Sunita Panda" userId="1bdd4a79-ea98-4d4f-8872-7832d31919cd" providerId="ADAL" clId="{64CB1B91-A629-43F6-B4B0-21E3162DE2F9}" dt="2025-04-09T15:21:01.102" v="1134" actId="20577"/>
          <ac:spMkLst>
            <pc:docMk/>
            <pc:sldMk cId="2882308870" sldId="1136"/>
            <ac:spMk id="78" creationId="{3AF148CA-6E18-7986-FDCC-77AA8BEA86C5}"/>
          </ac:spMkLst>
        </pc:spChg>
        <pc:spChg chg="mod">
          <ac:chgData name="Sunita Panda" userId="1bdd4a79-ea98-4d4f-8872-7832d31919cd" providerId="ADAL" clId="{64CB1B91-A629-43F6-B4B0-21E3162DE2F9}" dt="2025-04-09T15:21:29.998" v="1139" actId="20577"/>
          <ac:spMkLst>
            <pc:docMk/>
            <pc:sldMk cId="2882308870" sldId="1136"/>
            <ac:spMk id="79" creationId="{9F1EA6A9-5DF7-10A6-B4A4-7B3EB5444F33}"/>
          </ac:spMkLst>
        </pc:spChg>
        <pc:spChg chg="mod">
          <ac:chgData name="Sunita Panda" userId="1bdd4a79-ea98-4d4f-8872-7832d31919cd" providerId="ADAL" clId="{64CB1B91-A629-43F6-B4B0-21E3162DE2F9}" dt="2025-04-08T20:33:25.462" v="336" actId="20577"/>
          <ac:spMkLst>
            <pc:docMk/>
            <pc:sldMk cId="2882308870" sldId="1136"/>
            <ac:spMk id="204" creationId="{C6EF2FD1-0DD8-17E7-72B1-55723D693BD5}"/>
          </ac:spMkLst>
        </pc:spChg>
        <pc:spChg chg="mod">
          <ac:chgData name="Sunita Panda" userId="1bdd4a79-ea98-4d4f-8872-7832d31919cd" providerId="ADAL" clId="{64CB1B91-A629-43F6-B4B0-21E3162DE2F9}" dt="2025-04-08T20:33:31.357" v="349" actId="20577"/>
          <ac:spMkLst>
            <pc:docMk/>
            <pc:sldMk cId="2882308870" sldId="1136"/>
            <ac:spMk id="220" creationId="{BB9EA2B3-3B70-8FD6-09D8-C5F9C561D496}"/>
          </ac:spMkLst>
        </pc:spChg>
        <pc:picChg chg="add mod">
          <ac:chgData name="Sunita Panda" userId="1bdd4a79-ea98-4d4f-8872-7832d31919cd" providerId="ADAL" clId="{64CB1B91-A629-43F6-B4B0-21E3162DE2F9}" dt="2025-04-09T15:21:54.338" v="1144" actId="14100"/>
          <ac:picMkLst>
            <pc:docMk/>
            <pc:sldMk cId="2882308870" sldId="1136"/>
            <ac:picMk id="7" creationId="{D6F65E2A-3F66-563E-2190-FF33240A84E2}"/>
          </ac:picMkLst>
        </pc:picChg>
        <pc:picChg chg="add mod">
          <ac:chgData name="Sunita Panda" userId="1bdd4a79-ea98-4d4f-8872-7832d31919cd" providerId="ADAL" clId="{64CB1B91-A629-43F6-B4B0-21E3162DE2F9}" dt="2025-04-09T15:23:16.692" v="1154" actId="14100"/>
          <ac:picMkLst>
            <pc:docMk/>
            <pc:sldMk cId="2882308870" sldId="1136"/>
            <ac:picMk id="16" creationId="{75CC8285-77C5-C4AA-F9BD-00B6F0A81391}"/>
          </ac:picMkLst>
        </pc:picChg>
      </pc:sldChg>
      <pc:sldChg chg="addSp delSp modSp mod">
        <pc:chgData name="Sunita Panda" userId="1bdd4a79-ea98-4d4f-8872-7832d31919cd" providerId="ADAL" clId="{64CB1B91-A629-43F6-B4B0-21E3162DE2F9}" dt="2025-04-25T15:10:17.009" v="1448" actId="20577"/>
        <pc:sldMkLst>
          <pc:docMk/>
          <pc:sldMk cId="684225933" sldId="1138"/>
        </pc:sldMkLst>
        <pc:spChg chg="mod">
          <ac:chgData name="Sunita Panda" userId="1bdd4a79-ea98-4d4f-8872-7832d31919cd" providerId="ADAL" clId="{64CB1B91-A629-43F6-B4B0-21E3162DE2F9}" dt="2025-04-08T20:32:07.306" v="257" actId="20577"/>
          <ac:spMkLst>
            <pc:docMk/>
            <pc:sldMk cId="684225933" sldId="1138"/>
            <ac:spMk id="2" creationId="{578428FF-D307-76DF-19C2-9E65B4E52715}"/>
          </ac:spMkLst>
        </pc:spChg>
        <pc:spChg chg="mod">
          <ac:chgData name="Sunita Panda" userId="1bdd4a79-ea98-4d4f-8872-7832d31919cd" providerId="ADAL" clId="{64CB1B91-A629-43F6-B4B0-21E3162DE2F9}" dt="2025-04-08T20:32:12.793" v="264" actId="20577"/>
          <ac:spMkLst>
            <pc:docMk/>
            <pc:sldMk cId="684225933" sldId="1138"/>
            <ac:spMk id="20" creationId="{20CEFD71-BE60-9F06-6F34-7F61E0C5116F}"/>
          </ac:spMkLst>
        </pc:spChg>
        <pc:spChg chg="mod">
          <ac:chgData name="Sunita Panda" userId="1bdd4a79-ea98-4d4f-8872-7832d31919cd" providerId="ADAL" clId="{64CB1B91-A629-43F6-B4B0-21E3162DE2F9}" dt="2025-04-09T14:58:50.521" v="978" actId="20577"/>
          <ac:spMkLst>
            <pc:docMk/>
            <pc:sldMk cId="684225933" sldId="1138"/>
            <ac:spMk id="22" creationId="{799C682F-8323-04BB-3AAB-85CB18368346}"/>
          </ac:spMkLst>
        </pc:spChg>
        <pc:spChg chg="mod">
          <ac:chgData name="Sunita Panda" userId="1bdd4a79-ea98-4d4f-8872-7832d31919cd" providerId="ADAL" clId="{64CB1B91-A629-43F6-B4B0-21E3162DE2F9}" dt="2025-04-09T14:58:55.186" v="982" actId="20577"/>
          <ac:spMkLst>
            <pc:docMk/>
            <pc:sldMk cId="684225933" sldId="1138"/>
            <ac:spMk id="23" creationId="{CBF0B06D-961B-7C11-A815-A907C34CC276}"/>
          </ac:spMkLst>
        </pc:spChg>
        <pc:spChg chg="mod">
          <ac:chgData name="Sunita Panda" userId="1bdd4a79-ea98-4d4f-8872-7832d31919cd" providerId="ADAL" clId="{64CB1B91-A629-43F6-B4B0-21E3162DE2F9}" dt="2025-04-09T14:59:01.371" v="984" actId="20577"/>
          <ac:spMkLst>
            <pc:docMk/>
            <pc:sldMk cId="684225933" sldId="1138"/>
            <ac:spMk id="24" creationId="{13E68295-E3A4-3EF2-66EE-F3450A314255}"/>
          </ac:spMkLst>
        </pc:spChg>
        <pc:spChg chg="mod">
          <ac:chgData name="Sunita Panda" userId="1bdd4a79-ea98-4d4f-8872-7832d31919cd" providerId="ADAL" clId="{64CB1B91-A629-43F6-B4B0-21E3162DE2F9}" dt="2025-04-09T14:57:46.371" v="952" actId="20577"/>
          <ac:spMkLst>
            <pc:docMk/>
            <pc:sldMk cId="684225933" sldId="1138"/>
            <ac:spMk id="162" creationId="{02770F86-18DD-3096-9C82-341476024418}"/>
          </ac:spMkLst>
        </pc:spChg>
        <pc:spChg chg="mod">
          <ac:chgData name="Sunita Panda" userId="1bdd4a79-ea98-4d4f-8872-7832d31919cd" providerId="ADAL" clId="{64CB1B91-A629-43F6-B4B0-21E3162DE2F9}" dt="2025-04-09T14:57:53.335" v="954" actId="20577"/>
          <ac:spMkLst>
            <pc:docMk/>
            <pc:sldMk cId="684225933" sldId="1138"/>
            <ac:spMk id="163" creationId="{23D3822A-45C6-A089-4590-6EF737AFB365}"/>
          </ac:spMkLst>
        </pc:spChg>
        <pc:spChg chg="mod">
          <ac:chgData name="Sunita Panda" userId="1bdd4a79-ea98-4d4f-8872-7832d31919cd" providerId="ADAL" clId="{64CB1B91-A629-43F6-B4B0-21E3162DE2F9}" dt="2025-04-09T14:58:09.671" v="964" actId="20577"/>
          <ac:spMkLst>
            <pc:docMk/>
            <pc:sldMk cId="684225933" sldId="1138"/>
            <ac:spMk id="164" creationId="{BDD818BC-5A49-DC92-D7E1-0BEA33A9D90A}"/>
          </ac:spMkLst>
        </pc:spChg>
        <pc:spChg chg="mod">
          <ac:chgData name="Sunita Panda" userId="1bdd4a79-ea98-4d4f-8872-7832d31919cd" providerId="ADAL" clId="{64CB1B91-A629-43F6-B4B0-21E3162DE2F9}" dt="2025-04-09T14:58:16.040" v="974" actId="20577"/>
          <ac:spMkLst>
            <pc:docMk/>
            <pc:sldMk cId="684225933" sldId="1138"/>
            <ac:spMk id="165" creationId="{FD74E26E-7B66-AB58-90DD-755A0B1EEC86}"/>
          </ac:spMkLst>
        </pc:spChg>
        <pc:spChg chg="mod">
          <ac:chgData name="Sunita Panda" userId="1bdd4a79-ea98-4d4f-8872-7832d31919cd" providerId="ADAL" clId="{64CB1B91-A629-43F6-B4B0-21E3162DE2F9}" dt="2025-04-08T20:32:25.292" v="290" actId="20577"/>
          <ac:spMkLst>
            <pc:docMk/>
            <pc:sldMk cId="684225933" sldId="1138"/>
            <ac:spMk id="204" creationId="{C6EF2FD1-0DD8-17E7-72B1-55723D693BD5}"/>
          </ac:spMkLst>
        </pc:spChg>
        <pc:spChg chg="mod">
          <ac:chgData name="Sunita Panda" userId="1bdd4a79-ea98-4d4f-8872-7832d31919cd" providerId="ADAL" clId="{64CB1B91-A629-43F6-B4B0-21E3162DE2F9}" dt="2025-04-08T20:32:18.482" v="277" actId="20577"/>
          <ac:spMkLst>
            <pc:docMk/>
            <pc:sldMk cId="684225933" sldId="1138"/>
            <ac:spMk id="220" creationId="{BB9EA2B3-3B70-8FD6-09D8-C5F9C561D496}"/>
          </ac:spMkLst>
        </pc:spChg>
        <pc:graphicFrameChg chg="modGraphic">
          <ac:chgData name="Sunita Panda" userId="1bdd4a79-ea98-4d4f-8872-7832d31919cd" providerId="ADAL" clId="{64CB1B91-A629-43F6-B4B0-21E3162DE2F9}" dt="2025-04-25T15:07:14.977" v="1436" actId="20577"/>
          <ac:graphicFrameMkLst>
            <pc:docMk/>
            <pc:sldMk cId="684225933" sldId="1138"/>
            <ac:graphicFrameMk id="25" creationId="{C9027B0B-0073-5331-B999-079E8B40A634}"/>
          </ac:graphicFrameMkLst>
        </pc:graphicFrameChg>
        <pc:graphicFrameChg chg="modGraphic">
          <ac:chgData name="Sunita Panda" userId="1bdd4a79-ea98-4d4f-8872-7832d31919cd" providerId="ADAL" clId="{64CB1B91-A629-43F6-B4B0-21E3162DE2F9}" dt="2025-04-25T15:10:01.884" v="1442" actId="20577"/>
          <ac:graphicFrameMkLst>
            <pc:docMk/>
            <pc:sldMk cId="684225933" sldId="1138"/>
            <ac:graphicFrameMk id="26" creationId="{249E97BF-5568-AEA1-4086-7933CAB95F06}"/>
          </ac:graphicFrameMkLst>
        </pc:graphicFrameChg>
        <pc:graphicFrameChg chg="modGraphic">
          <ac:chgData name="Sunita Panda" userId="1bdd4a79-ea98-4d4f-8872-7832d31919cd" providerId="ADAL" clId="{64CB1B91-A629-43F6-B4B0-21E3162DE2F9}" dt="2025-04-25T15:10:17.009" v="1448" actId="20577"/>
          <ac:graphicFrameMkLst>
            <pc:docMk/>
            <pc:sldMk cId="684225933" sldId="1138"/>
            <ac:graphicFrameMk id="27" creationId="{CF57808E-8C53-A3FB-C7D6-72581A0DB308}"/>
          </ac:graphicFrameMkLst>
        </pc:graphicFrameChg>
        <pc:picChg chg="add mod">
          <ac:chgData name="Sunita Panda" userId="1bdd4a79-ea98-4d4f-8872-7832d31919cd" providerId="ADAL" clId="{64CB1B91-A629-43F6-B4B0-21E3162DE2F9}" dt="2025-04-09T15:10:48.218" v="1006" actId="14100"/>
          <ac:picMkLst>
            <pc:docMk/>
            <pc:sldMk cId="684225933" sldId="1138"/>
            <ac:picMk id="6" creationId="{9997578D-00FE-53AA-6C26-6D007A1BFDD2}"/>
          </ac:picMkLst>
        </pc:picChg>
        <pc:picChg chg="add mod">
          <ac:chgData name="Sunita Panda" userId="1bdd4a79-ea98-4d4f-8872-7832d31919cd" providerId="ADAL" clId="{64CB1B91-A629-43F6-B4B0-21E3162DE2F9}" dt="2025-04-09T15:11:27.532" v="1013" actId="14100"/>
          <ac:picMkLst>
            <pc:docMk/>
            <pc:sldMk cId="684225933" sldId="1138"/>
            <ac:picMk id="10" creationId="{73AA2690-9526-42F7-7BAF-E37A1DACCEA8}"/>
          </ac:picMkLst>
        </pc:picChg>
        <pc:picChg chg="add mod">
          <ac:chgData name="Sunita Panda" userId="1bdd4a79-ea98-4d4f-8872-7832d31919cd" providerId="ADAL" clId="{64CB1B91-A629-43F6-B4B0-21E3162DE2F9}" dt="2025-04-09T15:11:52.028" v="1019" actId="14100"/>
          <ac:picMkLst>
            <pc:docMk/>
            <pc:sldMk cId="684225933" sldId="1138"/>
            <ac:picMk id="11" creationId="{36D4A455-5EBA-9907-844B-B5AC7D33CF0F}"/>
          </ac:picMkLst>
        </pc:picChg>
        <pc:picChg chg="add mod">
          <ac:chgData name="Sunita Panda" userId="1bdd4a79-ea98-4d4f-8872-7832d31919cd" providerId="ADAL" clId="{64CB1B91-A629-43F6-B4B0-21E3162DE2F9}" dt="2025-04-09T15:12:11.705" v="1025" actId="14100"/>
          <ac:picMkLst>
            <pc:docMk/>
            <pc:sldMk cId="684225933" sldId="1138"/>
            <ac:picMk id="15" creationId="{E2720D0D-BF95-D162-B72F-A9539EEB3380}"/>
          </ac:picMkLst>
        </pc:picChg>
        <pc:picChg chg="add mod">
          <ac:chgData name="Sunita Panda" userId="1bdd4a79-ea98-4d4f-8872-7832d31919cd" providerId="ADAL" clId="{64CB1B91-A629-43F6-B4B0-21E3162DE2F9}" dt="2025-04-09T15:13:53.893" v="1032" actId="14100"/>
          <ac:picMkLst>
            <pc:docMk/>
            <pc:sldMk cId="684225933" sldId="1138"/>
            <ac:picMk id="18" creationId="{905F8AFF-3F9C-7BDC-D13D-E15C5AC40AB2}"/>
          </ac:picMkLst>
        </pc:picChg>
      </pc:sldChg>
      <pc:sldChg chg="addSp delSp modSp mod">
        <pc:chgData name="Sunita Panda" userId="1bdd4a79-ea98-4d4f-8872-7832d31919cd" providerId="ADAL" clId="{64CB1B91-A629-43F6-B4B0-21E3162DE2F9}" dt="2025-04-09T14:12:40.479" v="493" actId="20577"/>
        <pc:sldMkLst>
          <pc:docMk/>
          <pc:sldMk cId="1355186466" sldId="1141"/>
        </pc:sldMkLst>
        <pc:spChg chg="mod">
          <ac:chgData name="Sunita Panda" userId="1bdd4a79-ea98-4d4f-8872-7832d31919cd" providerId="ADAL" clId="{64CB1B91-A629-43F6-B4B0-21E3162DE2F9}" dt="2025-04-08T20:26:41.762" v="56" actId="20577"/>
          <ac:spMkLst>
            <pc:docMk/>
            <pc:sldMk cId="1355186466" sldId="1141"/>
            <ac:spMk id="41" creationId="{59D554F5-513F-B996-F42C-7FA01D947CC6}"/>
          </ac:spMkLst>
        </pc:spChg>
        <pc:spChg chg="mod">
          <ac:chgData name="Sunita Panda" userId="1bdd4a79-ea98-4d4f-8872-7832d31919cd" providerId="ADAL" clId="{64CB1B91-A629-43F6-B4B0-21E3162DE2F9}" dt="2025-04-08T20:27:06.222" v="70" actId="20577"/>
          <ac:spMkLst>
            <pc:docMk/>
            <pc:sldMk cId="1355186466" sldId="1141"/>
            <ac:spMk id="46" creationId="{64C5A46D-96EF-BD07-79A7-0128F95647A5}"/>
          </ac:spMkLst>
        </pc:spChg>
        <pc:spChg chg="mod">
          <ac:chgData name="Sunita Panda" userId="1bdd4a79-ea98-4d4f-8872-7832d31919cd" providerId="ADAL" clId="{64CB1B91-A629-43F6-B4B0-21E3162DE2F9}" dt="2025-04-08T20:27:11.692" v="77" actId="20577"/>
          <ac:spMkLst>
            <pc:docMk/>
            <pc:sldMk cId="1355186466" sldId="1141"/>
            <ac:spMk id="48" creationId="{B8A692E4-8497-588A-86EA-8D90E2D44E30}"/>
          </ac:spMkLst>
        </pc:spChg>
        <pc:spChg chg="mod">
          <ac:chgData name="Sunita Panda" userId="1bdd4a79-ea98-4d4f-8872-7832d31919cd" providerId="ADAL" clId="{64CB1B91-A629-43F6-B4B0-21E3162DE2F9}" dt="2025-04-08T20:27:18.017" v="84" actId="20577"/>
          <ac:spMkLst>
            <pc:docMk/>
            <pc:sldMk cId="1355186466" sldId="1141"/>
            <ac:spMk id="49" creationId="{11F18E0B-5C1E-9A8A-E6BB-68F84F10AB52}"/>
          </ac:spMkLst>
        </pc:spChg>
        <pc:spChg chg="mod">
          <ac:chgData name="Sunita Panda" userId="1bdd4a79-ea98-4d4f-8872-7832d31919cd" providerId="ADAL" clId="{64CB1B91-A629-43F6-B4B0-21E3162DE2F9}" dt="2025-04-08T20:26:59.703" v="63" actId="20577"/>
          <ac:spMkLst>
            <pc:docMk/>
            <pc:sldMk cId="1355186466" sldId="1141"/>
            <ac:spMk id="50" creationId="{EF1DE90A-170E-8C34-ED21-FBD68F8FD17A}"/>
          </ac:spMkLst>
        </pc:spChg>
        <pc:spChg chg="mod">
          <ac:chgData name="Sunita Panda" userId="1bdd4a79-ea98-4d4f-8872-7832d31919cd" providerId="ADAL" clId="{64CB1B91-A629-43F6-B4B0-21E3162DE2F9}" dt="2025-04-09T14:01:12.724" v="424" actId="20577"/>
          <ac:spMkLst>
            <pc:docMk/>
            <pc:sldMk cId="1355186466" sldId="1141"/>
            <ac:spMk id="51" creationId="{3E9DD152-7E8B-A1AE-A250-1969646CA0F8}"/>
          </ac:spMkLst>
        </pc:spChg>
        <pc:graphicFrameChg chg="modGraphic">
          <ac:chgData name="Sunita Panda" userId="1bdd4a79-ea98-4d4f-8872-7832d31919cd" providerId="ADAL" clId="{64CB1B91-A629-43F6-B4B0-21E3162DE2F9}" dt="2025-04-09T14:12:40.479" v="493" actId="20577"/>
          <ac:graphicFrameMkLst>
            <pc:docMk/>
            <pc:sldMk cId="1355186466" sldId="1141"/>
            <ac:graphicFrameMk id="52" creationId="{53A268F1-05EB-FE4A-7BC7-F2BD7B202A28}"/>
          </ac:graphicFrameMkLst>
        </pc:graphicFrameChg>
        <pc:picChg chg="add mod">
          <ac:chgData name="Sunita Panda" userId="1bdd4a79-ea98-4d4f-8872-7832d31919cd" providerId="ADAL" clId="{64CB1B91-A629-43F6-B4B0-21E3162DE2F9}" dt="2025-04-09T13:59:12.002" v="392" actId="14100"/>
          <ac:picMkLst>
            <pc:docMk/>
            <pc:sldMk cId="1355186466" sldId="1141"/>
            <ac:picMk id="2" creationId="{CF57FA13-93FB-0D09-9207-07167667D91A}"/>
          </ac:picMkLst>
        </pc:picChg>
        <pc:picChg chg="add mod">
          <ac:chgData name="Sunita Panda" userId="1bdd4a79-ea98-4d4f-8872-7832d31919cd" providerId="ADAL" clId="{64CB1B91-A629-43F6-B4B0-21E3162DE2F9}" dt="2025-04-09T13:59:48.887" v="398" actId="14100"/>
          <ac:picMkLst>
            <pc:docMk/>
            <pc:sldMk cId="1355186466" sldId="1141"/>
            <ac:picMk id="3" creationId="{77C344BE-9D43-6772-C77A-972D9FFE75EA}"/>
          </ac:picMkLst>
        </pc:picChg>
        <pc:picChg chg="add mod">
          <ac:chgData name="Sunita Panda" userId="1bdd4a79-ea98-4d4f-8872-7832d31919cd" providerId="ADAL" clId="{64CB1B91-A629-43F6-B4B0-21E3162DE2F9}" dt="2025-04-09T14:00:18.835" v="404" actId="14100"/>
          <ac:picMkLst>
            <pc:docMk/>
            <pc:sldMk cId="1355186466" sldId="1141"/>
            <ac:picMk id="5" creationId="{D565153C-AEE9-236A-1CA5-EAEF82BEBB70}"/>
          </ac:picMkLst>
        </pc:picChg>
        <pc:picChg chg="add mod">
          <ac:chgData name="Sunita Panda" userId="1bdd4a79-ea98-4d4f-8872-7832d31919cd" providerId="ADAL" clId="{64CB1B91-A629-43F6-B4B0-21E3162DE2F9}" dt="2025-04-09T14:00:50.142" v="413" actId="14100"/>
          <ac:picMkLst>
            <pc:docMk/>
            <pc:sldMk cId="1355186466" sldId="1141"/>
            <ac:picMk id="6" creationId="{C3D598E9-8E60-69F6-7FED-DB50342E6C39}"/>
          </ac:picMkLst>
        </pc:picChg>
      </pc:sldChg>
      <pc:sldChg chg="addSp modSp mod">
        <pc:chgData name="Sunita Panda" userId="1bdd4a79-ea98-4d4f-8872-7832d31919cd" providerId="ADAL" clId="{64CB1B91-A629-43F6-B4B0-21E3162DE2F9}" dt="2025-04-25T15:16:43.277" v="1555" actId="1076"/>
        <pc:sldMkLst>
          <pc:docMk/>
          <pc:sldMk cId="46859017" sldId="1143"/>
        </pc:sldMkLst>
        <pc:spChg chg="mod">
          <ac:chgData name="Sunita Panda" userId="1bdd4a79-ea98-4d4f-8872-7832d31919cd" providerId="ADAL" clId="{64CB1B91-A629-43F6-B4B0-21E3162DE2F9}" dt="2025-04-25T15:16:16.685" v="1553" actId="20577"/>
          <ac:spMkLst>
            <pc:docMk/>
            <pc:sldMk cId="46859017" sldId="1143"/>
            <ac:spMk id="7" creationId="{B31646E6-3C4E-0E32-5290-F252530165C1}"/>
          </ac:spMkLst>
        </pc:spChg>
        <pc:spChg chg="mod">
          <ac:chgData name="Sunita Panda" userId="1bdd4a79-ea98-4d4f-8872-7832d31919cd" providerId="ADAL" clId="{64CB1B91-A629-43F6-B4B0-21E3162DE2F9}" dt="2025-04-25T15:14:52.934" v="1483"/>
          <ac:spMkLst>
            <pc:docMk/>
            <pc:sldMk cId="46859017" sldId="1143"/>
            <ac:spMk id="10" creationId="{697B0C4A-A5AB-B926-8C5C-38AE6AD141B1}"/>
          </ac:spMkLst>
        </pc:spChg>
        <pc:spChg chg="mod">
          <ac:chgData name="Sunita Panda" userId="1bdd4a79-ea98-4d4f-8872-7832d31919cd" providerId="ADAL" clId="{64CB1B91-A629-43F6-B4B0-21E3162DE2F9}" dt="2025-04-25T15:14:52.934" v="1483"/>
          <ac:spMkLst>
            <pc:docMk/>
            <pc:sldMk cId="46859017" sldId="1143"/>
            <ac:spMk id="11" creationId="{BF164AD8-F35C-C952-F194-530A9083E479}"/>
          </ac:spMkLst>
        </pc:spChg>
        <pc:spChg chg="mod">
          <ac:chgData name="Sunita Panda" userId="1bdd4a79-ea98-4d4f-8872-7832d31919cd" providerId="ADAL" clId="{64CB1B91-A629-43F6-B4B0-21E3162DE2F9}" dt="2025-04-25T15:14:52.934" v="1483"/>
          <ac:spMkLst>
            <pc:docMk/>
            <pc:sldMk cId="46859017" sldId="1143"/>
            <ac:spMk id="12" creationId="{9FFAD7EB-7445-2DAB-ABF8-35E2B3C29F7C}"/>
          </ac:spMkLst>
        </pc:spChg>
        <pc:spChg chg="mod">
          <ac:chgData name="Sunita Panda" userId="1bdd4a79-ea98-4d4f-8872-7832d31919cd" providerId="ADAL" clId="{64CB1B91-A629-43F6-B4B0-21E3162DE2F9}" dt="2025-04-25T15:14:52.934" v="1483"/>
          <ac:spMkLst>
            <pc:docMk/>
            <pc:sldMk cId="46859017" sldId="1143"/>
            <ac:spMk id="19" creationId="{A209FB19-DC35-51F4-B022-8953DCCDDCE9}"/>
          </ac:spMkLst>
        </pc:spChg>
        <pc:spChg chg="mod">
          <ac:chgData name="Sunita Panda" userId="1bdd4a79-ea98-4d4f-8872-7832d31919cd" providerId="ADAL" clId="{64CB1B91-A629-43F6-B4B0-21E3162DE2F9}" dt="2025-04-25T15:14:52.934" v="1483"/>
          <ac:spMkLst>
            <pc:docMk/>
            <pc:sldMk cId="46859017" sldId="1143"/>
            <ac:spMk id="21" creationId="{D0AF0E93-AD11-9CE5-4C6E-4DE151A8044C}"/>
          </ac:spMkLst>
        </pc:spChg>
        <pc:spChg chg="mod">
          <ac:chgData name="Sunita Panda" userId="1bdd4a79-ea98-4d4f-8872-7832d31919cd" providerId="ADAL" clId="{64CB1B91-A629-43F6-B4B0-21E3162DE2F9}" dt="2025-04-25T15:14:46.200" v="1482"/>
          <ac:spMkLst>
            <pc:docMk/>
            <pc:sldMk cId="46859017" sldId="1143"/>
            <ac:spMk id="314" creationId="{ED701810-0D82-01FE-CD8C-8059C30EE64B}"/>
          </ac:spMkLst>
        </pc:spChg>
        <pc:grpChg chg="add mod">
          <ac:chgData name="Sunita Panda" userId="1bdd4a79-ea98-4d4f-8872-7832d31919cd" providerId="ADAL" clId="{64CB1B91-A629-43F6-B4B0-21E3162DE2F9}" dt="2025-04-25T15:16:43.277" v="1555" actId="1076"/>
          <ac:grpSpMkLst>
            <pc:docMk/>
            <pc:sldMk cId="46859017" sldId="1143"/>
            <ac:grpSpMk id="5" creationId="{75A028E6-0C12-F966-2A3D-8A0CC66F1944}"/>
          </ac:grpSpMkLst>
        </pc:grpChg>
        <pc:grpChg chg="mod">
          <ac:chgData name="Sunita Panda" userId="1bdd4a79-ea98-4d4f-8872-7832d31919cd" providerId="ADAL" clId="{64CB1B91-A629-43F6-B4B0-21E3162DE2F9}" dt="2025-04-25T15:14:52.934" v="1483"/>
          <ac:grpSpMkLst>
            <pc:docMk/>
            <pc:sldMk cId="46859017" sldId="1143"/>
            <ac:grpSpMk id="6" creationId="{3EBEFC60-655B-E727-85E3-406E9729554D}"/>
          </ac:grpSpMkLst>
        </pc:grpChg>
        <pc:grpChg chg="mod">
          <ac:chgData name="Sunita Panda" userId="1bdd4a79-ea98-4d4f-8872-7832d31919cd" providerId="ADAL" clId="{64CB1B91-A629-43F6-B4B0-21E3162DE2F9}" dt="2025-04-25T15:14:52.934" v="1483"/>
          <ac:grpSpMkLst>
            <pc:docMk/>
            <pc:sldMk cId="46859017" sldId="1143"/>
            <ac:grpSpMk id="8" creationId="{4E689129-D960-02B3-7E22-B0984D2B7B4C}"/>
          </ac:grpSpMkLst>
        </pc:grpChg>
        <pc:grpChg chg="mod">
          <ac:chgData name="Sunita Panda" userId="1bdd4a79-ea98-4d4f-8872-7832d31919cd" providerId="ADAL" clId="{64CB1B91-A629-43F6-B4B0-21E3162DE2F9}" dt="2025-04-25T15:14:52.934" v="1483"/>
          <ac:grpSpMkLst>
            <pc:docMk/>
            <pc:sldMk cId="46859017" sldId="1143"/>
            <ac:grpSpMk id="9" creationId="{5A52600C-75A6-28AB-C51A-DC826A1ABB8D}"/>
          </ac:grpSpMkLst>
        </pc:grpChg>
        <pc:grpChg chg="mod">
          <ac:chgData name="Sunita Panda" userId="1bdd4a79-ea98-4d4f-8872-7832d31919cd" providerId="ADAL" clId="{64CB1B91-A629-43F6-B4B0-21E3162DE2F9}" dt="2025-04-25T15:13:44.488" v="1469" actId="14100"/>
          <ac:grpSpMkLst>
            <pc:docMk/>
            <pc:sldMk cId="46859017" sldId="1143"/>
            <ac:grpSpMk id="359" creationId="{CD447B89-92AB-4A59-0299-7ECF073EB261}"/>
          </ac:grpSpMkLst>
        </pc:grpChg>
        <pc:grpChg chg="mod">
          <ac:chgData name="Sunita Panda" userId="1bdd4a79-ea98-4d4f-8872-7832d31919cd" providerId="ADAL" clId="{64CB1B91-A629-43F6-B4B0-21E3162DE2F9}" dt="2025-04-25T15:16:34.658" v="1554" actId="1076"/>
          <ac:grpSpMkLst>
            <pc:docMk/>
            <pc:sldMk cId="46859017" sldId="1143"/>
            <ac:grpSpMk id="368" creationId="{49870015-3F40-4B17-B3DE-9C849E5E1C88}"/>
          </ac:grpSpMkLst>
        </pc:grpChg>
        <pc:cxnChg chg="mod">
          <ac:chgData name="Sunita Panda" userId="1bdd4a79-ea98-4d4f-8872-7832d31919cd" providerId="ADAL" clId="{64CB1B91-A629-43F6-B4B0-21E3162DE2F9}" dt="2025-04-25T15:15:05.820" v="1486" actId="14100"/>
          <ac:cxnSpMkLst>
            <pc:docMk/>
            <pc:sldMk cId="46859017" sldId="1143"/>
            <ac:cxnSpMk id="315" creationId="{6DC69BE5-D071-6351-9952-C803CFB0DFCA}"/>
          </ac:cxnSpMkLst>
        </pc:cxnChg>
      </pc:sldChg>
      <pc:sldChg chg="addSp delSp modSp mod">
        <pc:chgData name="Sunita Panda" userId="1bdd4a79-ea98-4d4f-8872-7832d31919cd" providerId="ADAL" clId="{64CB1B91-A629-43F6-B4B0-21E3162DE2F9}" dt="2025-04-25T15:11:25.218" v="1468" actId="20577"/>
        <pc:sldMkLst>
          <pc:docMk/>
          <pc:sldMk cId="1922960298" sldId="1145"/>
        </pc:sldMkLst>
        <pc:spChg chg="mod">
          <ac:chgData name="Sunita Panda" userId="1bdd4a79-ea98-4d4f-8872-7832d31919cd" providerId="ADAL" clId="{64CB1B91-A629-43F6-B4B0-21E3162DE2F9}" dt="2025-04-08T20:32:43.827" v="296" actId="20577"/>
          <ac:spMkLst>
            <pc:docMk/>
            <pc:sldMk cId="1922960298" sldId="1145"/>
            <ac:spMk id="2" creationId="{157DEC78-C42E-D650-DB32-E531E91E69BB}"/>
          </ac:spMkLst>
        </pc:spChg>
        <pc:spChg chg="mod">
          <ac:chgData name="Sunita Panda" userId="1bdd4a79-ea98-4d4f-8872-7832d31919cd" providerId="ADAL" clId="{64CB1B91-A629-43F6-B4B0-21E3162DE2F9}" dt="2025-04-08T20:32:49.870" v="303" actId="20577"/>
          <ac:spMkLst>
            <pc:docMk/>
            <pc:sldMk cId="1922960298" sldId="1145"/>
            <ac:spMk id="20" creationId="{59D722FE-FD7E-A282-4A16-3B9157470A13}"/>
          </ac:spMkLst>
        </pc:spChg>
        <pc:spChg chg="mod">
          <ac:chgData name="Sunita Panda" userId="1bdd4a79-ea98-4d4f-8872-7832d31919cd" providerId="ADAL" clId="{64CB1B91-A629-43F6-B4B0-21E3162DE2F9}" dt="2025-04-09T15:16:03.022" v="1053" actId="20577"/>
          <ac:spMkLst>
            <pc:docMk/>
            <pc:sldMk cId="1922960298" sldId="1145"/>
            <ac:spMk id="22" creationId="{E988A611-271D-D7DA-F712-779822450329}"/>
          </ac:spMkLst>
        </pc:spChg>
        <pc:spChg chg="mod">
          <ac:chgData name="Sunita Panda" userId="1bdd4a79-ea98-4d4f-8872-7832d31919cd" providerId="ADAL" clId="{64CB1B91-A629-43F6-B4B0-21E3162DE2F9}" dt="2025-04-09T15:16:05.003" v="1055" actId="20577"/>
          <ac:spMkLst>
            <pc:docMk/>
            <pc:sldMk cId="1922960298" sldId="1145"/>
            <ac:spMk id="23" creationId="{1FCB7C27-7DD7-D1FC-0163-073A706E3F12}"/>
          </ac:spMkLst>
        </pc:spChg>
        <pc:spChg chg="mod">
          <ac:chgData name="Sunita Panda" userId="1bdd4a79-ea98-4d4f-8872-7832d31919cd" providerId="ADAL" clId="{64CB1B91-A629-43F6-B4B0-21E3162DE2F9}" dt="2025-04-08T20:32:53.979" v="310" actId="20577"/>
          <ac:spMkLst>
            <pc:docMk/>
            <pc:sldMk cId="1922960298" sldId="1145"/>
            <ac:spMk id="204" creationId="{45368626-624D-44CF-54B5-40216C64DA16}"/>
          </ac:spMkLst>
        </pc:spChg>
        <pc:spChg chg="mod">
          <ac:chgData name="Sunita Panda" userId="1bdd4a79-ea98-4d4f-8872-7832d31919cd" providerId="ADAL" clId="{64CB1B91-A629-43F6-B4B0-21E3162DE2F9}" dt="2025-04-08T20:33:00.114" v="323" actId="20577"/>
          <ac:spMkLst>
            <pc:docMk/>
            <pc:sldMk cId="1922960298" sldId="1145"/>
            <ac:spMk id="220" creationId="{59E845CE-60A9-BC3A-F368-B76C297C3382}"/>
          </ac:spMkLst>
        </pc:spChg>
        <pc:graphicFrameChg chg="modGraphic">
          <ac:chgData name="Sunita Panda" userId="1bdd4a79-ea98-4d4f-8872-7832d31919cd" providerId="ADAL" clId="{64CB1B91-A629-43F6-B4B0-21E3162DE2F9}" dt="2025-04-25T15:10:49.371" v="1456" actId="20577"/>
          <ac:graphicFrameMkLst>
            <pc:docMk/>
            <pc:sldMk cId="1922960298" sldId="1145"/>
            <ac:graphicFrameMk id="25" creationId="{48D45B9C-F9E1-F614-AD4E-501DF2E86205}"/>
          </ac:graphicFrameMkLst>
        </pc:graphicFrameChg>
        <pc:graphicFrameChg chg="modGraphic">
          <ac:chgData name="Sunita Panda" userId="1bdd4a79-ea98-4d4f-8872-7832d31919cd" providerId="ADAL" clId="{64CB1B91-A629-43F6-B4B0-21E3162DE2F9}" dt="2025-04-25T15:11:10.283" v="1462" actId="20577"/>
          <ac:graphicFrameMkLst>
            <pc:docMk/>
            <pc:sldMk cId="1922960298" sldId="1145"/>
            <ac:graphicFrameMk id="26" creationId="{9C3BBF1E-4B66-1BAC-B73C-A38A8DF3AD84}"/>
          </ac:graphicFrameMkLst>
        </pc:graphicFrameChg>
        <pc:graphicFrameChg chg="modGraphic">
          <ac:chgData name="Sunita Panda" userId="1bdd4a79-ea98-4d4f-8872-7832d31919cd" providerId="ADAL" clId="{64CB1B91-A629-43F6-B4B0-21E3162DE2F9}" dt="2025-04-25T15:11:25.218" v="1468" actId="20577"/>
          <ac:graphicFrameMkLst>
            <pc:docMk/>
            <pc:sldMk cId="1922960298" sldId="1145"/>
            <ac:graphicFrameMk id="27" creationId="{2268C80C-2948-8B98-9BE6-A41776B16159}"/>
          </ac:graphicFrameMkLst>
        </pc:graphicFrameChg>
        <pc:picChg chg="add mod">
          <ac:chgData name="Sunita Panda" userId="1bdd4a79-ea98-4d4f-8872-7832d31919cd" providerId="ADAL" clId="{64CB1B91-A629-43F6-B4B0-21E3162DE2F9}" dt="2025-04-09T15:17:09.675" v="1076" actId="14100"/>
          <ac:picMkLst>
            <pc:docMk/>
            <pc:sldMk cId="1922960298" sldId="1145"/>
            <ac:picMk id="6" creationId="{591F9E49-9D5B-D8E1-3775-6B41FF0E29CA}"/>
          </ac:picMkLst>
        </pc:picChg>
        <pc:picChg chg="add mod">
          <ac:chgData name="Sunita Panda" userId="1bdd4a79-ea98-4d4f-8872-7832d31919cd" providerId="ADAL" clId="{64CB1B91-A629-43F6-B4B0-21E3162DE2F9}" dt="2025-04-09T15:18:00.170" v="1083" actId="14100"/>
          <ac:picMkLst>
            <pc:docMk/>
            <pc:sldMk cId="1922960298" sldId="1145"/>
            <ac:picMk id="10" creationId="{BE639629-DCC0-01C4-7A3D-DBC47A1B2A45}"/>
          </ac:picMkLst>
        </pc:picChg>
        <pc:picChg chg="add mod">
          <ac:chgData name="Sunita Panda" userId="1bdd4a79-ea98-4d4f-8872-7832d31919cd" providerId="ADAL" clId="{64CB1B91-A629-43F6-B4B0-21E3162DE2F9}" dt="2025-04-09T15:18:23.650" v="1089" actId="14100"/>
          <ac:picMkLst>
            <pc:docMk/>
            <pc:sldMk cId="1922960298" sldId="1145"/>
            <ac:picMk id="13" creationId="{B4E9FF7E-FEAA-9B4A-8787-ECC3712A0D5B}"/>
          </ac:picMkLst>
        </pc:picChg>
        <pc:picChg chg="add mod">
          <ac:chgData name="Sunita Panda" userId="1bdd4a79-ea98-4d4f-8872-7832d31919cd" providerId="ADAL" clId="{64CB1B91-A629-43F6-B4B0-21E3162DE2F9}" dt="2025-04-09T15:18:44.940" v="1095" actId="14100"/>
          <ac:picMkLst>
            <pc:docMk/>
            <pc:sldMk cId="1922960298" sldId="1145"/>
            <ac:picMk id="14" creationId="{AF58E056-0363-14CA-009C-8EC745F4590F}"/>
          </ac:picMkLst>
        </pc:picChg>
        <pc:picChg chg="add mod">
          <ac:chgData name="Sunita Panda" userId="1bdd4a79-ea98-4d4f-8872-7832d31919cd" providerId="ADAL" clId="{64CB1B91-A629-43F6-B4B0-21E3162DE2F9}" dt="2025-04-09T15:19:17.022" v="1100" actId="14100"/>
          <ac:picMkLst>
            <pc:docMk/>
            <pc:sldMk cId="1922960298" sldId="1145"/>
            <ac:picMk id="15" creationId="{A51FA677-1F5F-0B3B-23D7-DA8E72998359}"/>
          </ac:picMkLst>
        </pc:picChg>
      </pc:sldChg>
      <pc:sldChg chg="modSp mod">
        <pc:chgData name="Sunita Panda" userId="1bdd4a79-ea98-4d4f-8872-7832d31919cd" providerId="ADAL" clId="{64CB1B91-A629-43F6-B4B0-21E3162DE2F9}" dt="2025-04-08T20:27:51.198" v="98" actId="20577"/>
        <pc:sldMkLst>
          <pc:docMk/>
          <pc:sldMk cId="1049809160" sldId="1146"/>
        </pc:sldMkLst>
        <pc:spChg chg="mod">
          <ac:chgData name="Sunita Panda" userId="1bdd4a79-ea98-4d4f-8872-7832d31919cd" providerId="ADAL" clId="{64CB1B91-A629-43F6-B4B0-21E3162DE2F9}" dt="2025-04-08T20:27:51.198" v="98" actId="20577"/>
          <ac:spMkLst>
            <pc:docMk/>
            <pc:sldMk cId="1049809160" sldId="1146"/>
            <ac:spMk id="2" creationId="{65F92270-CE9C-8F22-4B2B-603718EDE959}"/>
          </ac:spMkLst>
        </pc:spChg>
      </pc:sldChg>
      <pc:sldChg chg="modSp mod">
        <pc:chgData name="Sunita Panda" userId="1bdd4a79-ea98-4d4f-8872-7832d31919cd" providerId="ADAL" clId="{64CB1B91-A629-43F6-B4B0-21E3162DE2F9}" dt="2025-04-08T20:29:12.762" v="128" actId="5793"/>
        <pc:sldMkLst>
          <pc:docMk/>
          <pc:sldMk cId="3445304018" sldId="1147"/>
        </pc:sldMkLst>
        <pc:spChg chg="mod">
          <ac:chgData name="Sunita Panda" userId="1bdd4a79-ea98-4d4f-8872-7832d31919cd" providerId="ADAL" clId="{64CB1B91-A629-43F6-B4B0-21E3162DE2F9}" dt="2025-04-08T20:29:12.762" v="128" actId="5793"/>
          <ac:spMkLst>
            <pc:docMk/>
            <pc:sldMk cId="3445304018" sldId="1147"/>
            <ac:spMk id="2" creationId="{A62F6F0A-A9E0-B389-AF12-BF3E3E23C07F}"/>
          </ac:spMkLst>
        </pc:spChg>
      </pc:sldChg>
      <pc:sldChg chg="modSp mod">
        <pc:chgData name="Sunita Panda" userId="1bdd4a79-ea98-4d4f-8872-7832d31919cd" providerId="ADAL" clId="{64CB1B91-A629-43F6-B4B0-21E3162DE2F9}" dt="2025-04-25T14:49:25.111" v="1343" actId="20577"/>
        <pc:sldMkLst>
          <pc:docMk/>
          <pc:sldMk cId="993516887" sldId="1149"/>
        </pc:sldMkLst>
        <pc:spChg chg="mod">
          <ac:chgData name="Sunita Panda" userId="1bdd4a79-ea98-4d4f-8872-7832d31919cd" providerId="ADAL" clId="{64CB1B91-A629-43F6-B4B0-21E3162DE2F9}" dt="2025-04-25T14:49:25.111" v="1343" actId="20577"/>
          <ac:spMkLst>
            <pc:docMk/>
            <pc:sldMk cId="993516887" sldId="1149"/>
            <ac:spMk id="5" creationId="{39E522A7-1E31-1FC4-5F8D-74C50B4E3485}"/>
          </ac:spMkLst>
        </pc:spChg>
        <pc:spChg chg="mod">
          <ac:chgData name="Sunita Panda" userId="1bdd4a79-ea98-4d4f-8872-7832d31919cd" providerId="ADAL" clId="{64CB1B91-A629-43F6-B4B0-21E3162DE2F9}" dt="2025-04-08T20:29:19.246" v="130" actId="20577"/>
          <ac:spMkLst>
            <pc:docMk/>
            <pc:sldMk cId="993516887" sldId="1149"/>
            <ac:spMk id="6" creationId="{D56DD358-47FA-68D6-0B7E-CC92BE4023F5}"/>
          </ac:spMkLst>
        </pc:spChg>
      </pc:sldChg>
      <pc:sldChg chg="modSp mod">
        <pc:chgData name="Sunita Panda" userId="1bdd4a79-ea98-4d4f-8872-7832d31919cd" providerId="ADAL" clId="{64CB1B91-A629-43F6-B4B0-21E3162DE2F9}" dt="2025-04-08T20:30:23.764" v="178" actId="1076"/>
        <pc:sldMkLst>
          <pc:docMk/>
          <pc:sldMk cId="1929529780" sldId="1150"/>
        </pc:sldMkLst>
        <pc:spChg chg="mod">
          <ac:chgData name="Sunita Panda" userId="1bdd4a79-ea98-4d4f-8872-7832d31919cd" providerId="ADAL" clId="{64CB1B91-A629-43F6-B4B0-21E3162DE2F9}" dt="2025-04-08T20:30:23.764" v="178" actId="1076"/>
          <ac:spMkLst>
            <pc:docMk/>
            <pc:sldMk cId="1929529780" sldId="1150"/>
            <ac:spMk id="2" creationId="{F1400A9F-5ACF-75F6-1DF6-00E472A85BCD}"/>
          </ac:spMkLst>
        </pc:spChg>
      </pc:sldChg>
      <pc:sldChg chg="modSp mod">
        <pc:chgData name="Sunita Panda" userId="1bdd4a79-ea98-4d4f-8872-7832d31919cd" providerId="ADAL" clId="{64CB1B91-A629-43F6-B4B0-21E3162DE2F9}" dt="2025-04-08T20:31:10.819" v="211" actId="20577"/>
        <pc:sldMkLst>
          <pc:docMk/>
          <pc:sldMk cId="177691996" sldId="1151"/>
        </pc:sldMkLst>
        <pc:spChg chg="mod">
          <ac:chgData name="Sunita Panda" userId="1bdd4a79-ea98-4d4f-8872-7832d31919cd" providerId="ADAL" clId="{64CB1B91-A629-43F6-B4B0-21E3162DE2F9}" dt="2025-04-08T20:31:10.819" v="211" actId="20577"/>
          <ac:spMkLst>
            <pc:docMk/>
            <pc:sldMk cId="177691996" sldId="1151"/>
            <ac:spMk id="2" creationId="{22A7315E-69E2-7C25-175A-617160890B85}"/>
          </ac:spMkLst>
        </pc:spChg>
      </pc:sldChg>
      <pc:sldChg chg="modSp mod">
        <pc:chgData name="Sunita Panda" userId="1bdd4a79-ea98-4d4f-8872-7832d31919cd" providerId="ADAL" clId="{64CB1B91-A629-43F6-B4B0-21E3162DE2F9}" dt="2025-04-08T20:31:53.671" v="251" actId="5793"/>
        <pc:sldMkLst>
          <pc:docMk/>
          <pc:sldMk cId="2998906298" sldId="1152"/>
        </pc:sldMkLst>
        <pc:spChg chg="mod">
          <ac:chgData name="Sunita Panda" userId="1bdd4a79-ea98-4d4f-8872-7832d31919cd" providerId="ADAL" clId="{64CB1B91-A629-43F6-B4B0-21E3162DE2F9}" dt="2025-04-08T20:31:53.671" v="251" actId="5793"/>
          <ac:spMkLst>
            <pc:docMk/>
            <pc:sldMk cId="2998906298" sldId="1152"/>
            <ac:spMk id="2" creationId="{0474DD20-FEB1-04FA-9BAD-9E0E86BE3776}"/>
          </ac:spMkLst>
        </pc:spChg>
      </pc:sldChg>
      <pc:sldChg chg="modSp mod">
        <pc:chgData name="Sunita Panda" userId="1bdd4a79-ea98-4d4f-8872-7832d31919cd" providerId="ADAL" clId="{64CB1B91-A629-43F6-B4B0-21E3162DE2F9}" dt="2025-04-08T20:32:31.440" v="292" actId="20577"/>
        <pc:sldMkLst>
          <pc:docMk/>
          <pc:sldMk cId="508181396" sldId="1153"/>
        </pc:sldMkLst>
        <pc:spChg chg="mod">
          <ac:chgData name="Sunita Panda" userId="1bdd4a79-ea98-4d4f-8872-7832d31919cd" providerId="ADAL" clId="{64CB1B91-A629-43F6-B4B0-21E3162DE2F9}" dt="2025-04-08T20:32:31.440" v="292" actId="20577"/>
          <ac:spMkLst>
            <pc:docMk/>
            <pc:sldMk cId="508181396" sldId="1153"/>
            <ac:spMk id="2" creationId="{056A4E12-1BEF-7E3C-7153-E03F8690C52B}"/>
          </ac:spMkLst>
        </pc:spChg>
      </pc:sldChg>
      <pc:sldChg chg="modSp mod">
        <pc:chgData name="Sunita Panda" userId="1bdd4a79-ea98-4d4f-8872-7832d31919cd" providerId="ADAL" clId="{64CB1B91-A629-43F6-B4B0-21E3162DE2F9}" dt="2025-04-08T20:33:07.318" v="325" actId="20577"/>
        <pc:sldMkLst>
          <pc:docMk/>
          <pc:sldMk cId="1153814899" sldId="1154"/>
        </pc:sldMkLst>
        <pc:spChg chg="mod">
          <ac:chgData name="Sunita Panda" userId="1bdd4a79-ea98-4d4f-8872-7832d31919cd" providerId="ADAL" clId="{64CB1B91-A629-43F6-B4B0-21E3162DE2F9}" dt="2025-04-08T20:33:07.318" v="325" actId="20577"/>
          <ac:spMkLst>
            <pc:docMk/>
            <pc:sldMk cId="1153814899" sldId="1154"/>
            <ac:spMk id="2" creationId="{1D843CE5-64E5-D382-7B1F-9B4FF78F4AD8}"/>
          </ac:spMkLst>
        </pc:spChg>
      </pc:sldChg>
      <pc:sldChg chg="modSp mod">
        <pc:chgData name="Sunita Panda" userId="1bdd4a79-ea98-4d4f-8872-7832d31919cd" providerId="ADAL" clId="{64CB1B91-A629-43F6-B4B0-21E3162DE2F9}" dt="2025-04-09T14:39:55.413" v="728" actId="20577"/>
        <pc:sldMkLst>
          <pc:docMk/>
          <pc:sldMk cId="2790710134" sldId="1155"/>
        </pc:sldMkLst>
        <pc:spChg chg="mod">
          <ac:chgData name="Sunita Panda" userId="1bdd4a79-ea98-4d4f-8872-7832d31919cd" providerId="ADAL" clId="{64CB1B91-A629-43F6-B4B0-21E3162DE2F9}" dt="2025-04-08T20:30:31.142" v="180" actId="20577"/>
          <ac:spMkLst>
            <pc:docMk/>
            <pc:sldMk cId="2790710134" sldId="1155"/>
            <ac:spMk id="2" creationId="{88720B59-E597-699B-16EC-BD16E48BBDEE}"/>
          </ac:spMkLst>
        </pc:spChg>
        <pc:spChg chg="mod">
          <ac:chgData name="Sunita Panda" userId="1bdd4a79-ea98-4d4f-8872-7832d31919cd" providerId="ADAL" clId="{64CB1B91-A629-43F6-B4B0-21E3162DE2F9}" dt="2025-04-09T14:39:55.413" v="728" actId="20577"/>
          <ac:spMkLst>
            <pc:docMk/>
            <pc:sldMk cId="2790710134" sldId="1155"/>
            <ac:spMk id="5" creationId="{360D19CB-2B10-0812-B537-C8856B55F6A8}"/>
          </ac:spMkLst>
        </pc:spChg>
      </pc:sldChg>
      <pc:sldChg chg="modSp mod">
        <pc:chgData name="Sunita Panda" userId="1bdd4a79-ea98-4d4f-8872-7832d31919cd" providerId="ADAL" clId="{64CB1B91-A629-43F6-B4B0-21E3162DE2F9}" dt="2025-04-09T14:46:22.115" v="846" actId="20577"/>
        <pc:sldMkLst>
          <pc:docMk/>
          <pc:sldMk cId="101894593" sldId="1156"/>
        </pc:sldMkLst>
        <pc:spChg chg="mod">
          <ac:chgData name="Sunita Panda" userId="1bdd4a79-ea98-4d4f-8872-7832d31919cd" providerId="ADAL" clId="{64CB1B91-A629-43F6-B4B0-21E3162DE2F9}" dt="2025-04-08T20:31:16.725" v="213" actId="20577"/>
          <ac:spMkLst>
            <pc:docMk/>
            <pc:sldMk cId="101894593" sldId="1156"/>
            <ac:spMk id="2" creationId="{67B1BC05-0412-0B50-487C-B46A9048FFB1}"/>
          </ac:spMkLst>
        </pc:spChg>
        <pc:spChg chg="mod">
          <ac:chgData name="Sunita Panda" userId="1bdd4a79-ea98-4d4f-8872-7832d31919cd" providerId="ADAL" clId="{64CB1B91-A629-43F6-B4B0-21E3162DE2F9}" dt="2025-04-09T14:46:22.115" v="846" actId="20577"/>
          <ac:spMkLst>
            <pc:docMk/>
            <pc:sldMk cId="101894593" sldId="1156"/>
            <ac:spMk id="5" creationId="{411652E5-D2E6-9AD9-2872-E2DD92CBDB92}"/>
          </ac:spMkLst>
        </pc:spChg>
      </pc:sldChg>
      <pc:sldChg chg="modSp mod">
        <pc:chgData name="Sunita Panda" userId="1bdd4a79-ea98-4d4f-8872-7832d31919cd" providerId="ADAL" clId="{64CB1B91-A629-43F6-B4B0-21E3162DE2F9}" dt="2025-04-09T15:15:02.048" v="1051" actId="20577"/>
        <pc:sldMkLst>
          <pc:docMk/>
          <pc:sldMk cId="3268245904" sldId="1157"/>
        </pc:sldMkLst>
        <pc:spChg chg="mod">
          <ac:chgData name="Sunita Panda" userId="1bdd4a79-ea98-4d4f-8872-7832d31919cd" providerId="ADAL" clId="{64CB1B91-A629-43F6-B4B0-21E3162DE2F9}" dt="2025-04-08T20:32:37.537" v="294" actId="20577"/>
          <ac:spMkLst>
            <pc:docMk/>
            <pc:sldMk cId="3268245904" sldId="1157"/>
            <ac:spMk id="2" creationId="{847FCA54-0191-12D3-03EA-4FC53154EC7E}"/>
          </ac:spMkLst>
        </pc:spChg>
        <pc:spChg chg="mod">
          <ac:chgData name="Sunita Panda" userId="1bdd4a79-ea98-4d4f-8872-7832d31919cd" providerId="ADAL" clId="{64CB1B91-A629-43F6-B4B0-21E3162DE2F9}" dt="2025-04-09T15:15:02.048" v="1051" actId="20577"/>
          <ac:spMkLst>
            <pc:docMk/>
            <pc:sldMk cId="3268245904" sldId="1157"/>
            <ac:spMk id="5" creationId="{F185A453-3F8E-8425-A5C7-00BD330199A2}"/>
          </ac:spMkLst>
        </pc:spChg>
      </pc:sldChg>
      <pc:sldChg chg="modSp mod">
        <pc:chgData name="Sunita Panda" userId="1bdd4a79-ea98-4d4f-8872-7832d31919cd" providerId="ADAL" clId="{64CB1B91-A629-43F6-B4B0-21E3162DE2F9}" dt="2025-04-24T17:42:36.252" v="1314" actId="20577"/>
        <pc:sldMkLst>
          <pc:docMk/>
          <pc:sldMk cId="3829486169" sldId="1158"/>
        </pc:sldMkLst>
        <pc:spChg chg="mod">
          <ac:chgData name="Sunita Panda" userId="1bdd4a79-ea98-4d4f-8872-7832d31919cd" providerId="ADAL" clId="{64CB1B91-A629-43F6-B4B0-21E3162DE2F9}" dt="2025-04-08T20:33:14.475" v="327" actId="20577"/>
          <ac:spMkLst>
            <pc:docMk/>
            <pc:sldMk cId="3829486169" sldId="1158"/>
            <ac:spMk id="2" creationId="{A54B1EB0-3CC1-860C-A7D2-01E1480A3352}"/>
          </ac:spMkLst>
        </pc:spChg>
        <pc:spChg chg="mod">
          <ac:chgData name="Sunita Panda" userId="1bdd4a79-ea98-4d4f-8872-7832d31919cd" providerId="ADAL" clId="{64CB1B91-A629-43F6-B4B0-21E3162DE2F9}" dt="2025-04-24T17:42:36.252" v="1314" actId="20577"/>
          <ac:spMkLst>
            <pc:docMk/>
            <pc:sldMk cId="3829486169" sldId="1158"/>
            <ac:spMk id="5" creationId="{4DEC8253-129A-5EBF-D79A-DFC08D0E1077}"/>
          </ac:spMkLst>
        </pc:spChg>
      </pc:sldChg>
      <pc:sldChg chg="modSp mod">
        <pc:chgData name="Sunita Panda" userId="1bdd4a79-ea98-4d4f-8872-7832d31919cd" providerId="ADAL" clId="{64CB1B91-A629-43F6-B4B0-21E3162DE2F9}" dt="2025-04-25T14:38:37.587" v="1333" actId="20577"/>
        <pc:sldMkLst>
          <pc:docMk/>
          <pc:sldMk cId="703024980" sldId="1159"/>
        </pc:sldMkLst>
        <pc:spChg chg="mod">
          <ac:chgData name="Sunita Panda" userId="1bdd4a79-ea98-4d4f-8872-7832d31919cd" providerId="ADAL" clId="{64CB1B91-A629-43F6-B4B0-21E3162DE2F9}" dt="2025-04-08T20:32:01.469" v="255" actId="20577"/>
          <ac:spMkLst>
            <pc:docMk/>
            <pc:sldMk cId="703024980" sldId="1159"/>
            <ac:spMk id="2" creationId="{77CF6DA5-9355-D9DF-D955-F1CF8964F53E}"/>
          </ac:spMkLst>
        </pc:spChg>
        <pc:spChg chg="mod">
          <ac:chgData name="Sunita Panda" userId="1bdd4a79-ea98-4d4f-8872-7832d31919cd" providerId="ADAL" clId="{64CB1B91-A629-43F6-B4B0-21E3162DE2F9}" dt="2025-04-25T14:38:37.587" v="1333" actId="20577"/>
          <ac:spMkLst>
            <pc:docMk/>
            <pc:sldMk cId="703024980" sldId="1159"/>
            <ac:spMk id="5" creationId="{18FD0632-F322-7CD3-3478-C95E3C63EB6C}"/>
          </ac:spMkLst>
        </pc:spChg>
      </pc:sldChg>
      <pc:sldChg chg="modSp mod">
        <pc:chgData name="Sunita Panda" userId="1bdd4a79-ea98-4d4f-8872-7832d31919cd" providerId="ADAL" clId="{64CB1B91-A629-43F6-B4B0-21E3162DE2F9}" dt="2025-04-25T14:07:21.393" v="1328" actId="20577"/>
        <pc:sldMkLst>
          <pc:docMk/>
          <pc:sldMk cId="1196645382" sldId="1160"/>
        </pc:sldMkLst>
        <pc:spChg chg="mod">
          <ac:chgData name="Sunita Panda" userId="1bdd4a79-ea98-4d4f-8872-7832d31919cd" providerId="ADAL" clId="{64CB1B91-A629-43F6-B4B0-21E3162DE2F9}" dt="2025-04-25T14:07:21.393" v="1328" actId="20577"/>
          <ac:spMkLst>
            <pc:docMk/>
            <pc:sldMk cId="1196645382" sldId="1160"/>
            <ac:spMk id="5" creationId="{73FDAC1D-9B59-B1B6-544A-6DBA527380E7}"/>
          </ac:spMkLst>
        </pc:spChg>
        <pc:spChg chg="mod">
          <ac:chgData name="Sunita Panda" userId="1bdd4a79-ea98-4d4f-8872-7832d31919cd" providerId="ADAL" clId="{64CB1B91-A629-43F6-B4B0-21E3162DE2F9}" dt="2025-04-08T20:28:19.470" v="100" actId="20577"/>
          <ac:spMkLst>
            <pc:docMk/>
            <pc:sldMk cId="1196645382" sldId="1160"/>
            <ac:spMk id="6" creationId="{8C230091-E5B7-1872-4D68-CA2B9C7251F6}"/>
          </ac:spMkLst>
        </pc:spChg>
      </pc:sldChg>
      <pc:sldMasterChg chg="modSp mod">
        <pc:chgData name="Sunita Panda" userId="1bdd4a79-ea98-4d4f-8872-7832d31919cd" providerId="ADAL" clId="{64CB1B91-A629-43F6-B4B0-21E3162DE2F9}" dt="2025-04-08T20:23:37.875" v="17" actId="20577"/>
        <pc:sldMasterMkLst>
          <pc:docMk/>
          <pc:sldMasterMk cId="3148905397" sldId="2147483899"/>
        </pc:sldMasterMkLst>
        <pc:spChg chg="mod">
          <ac:chgData name="Sunita Panda" userId="1bdd4a79-ea98-4d4f-8872-7832d31919cd" providerId="ADAL" clId="{64CB1B91-A629-43F6-B4B0-21E3162DE2F9}" dt="2025-04-08T20:23:37.875" v="17" actId="20577"/>
          <ac:spMkLst>
            <pc:docMk/>
            <pc:sldMasterMk cId="3148905397" sldId="2147483899"/>
            <ac:spMk id="65" creationId="{5B538C81-213B-41EC-BB81-FEF313C9D880}"/>
          </ac:spMkLst>
        </pc:spChg>
      </pc:sldMasterChg>
      <pc:sldMasterChg chg="modSp mod">
        <pc:chgData name="Sunita Panda" userId="1bdd4a79-ea98-4d4f-8872-7832d31919cd" providerId="ADAL" clId="{64CB1B91-A629-43F6-B4B0-21E3162DE2F9}" dt="2025-04-08T20:25:56.299" v="30" actId="20577"/>
        <pc:sldMasterMkLst>
          <pc:docMk/>
          <pc:sldMasterMk cId="2314978218" sldId="2147483914"/>
        </pc:sldMasterMkLst>
        <pc:spChg chg="mod">
          <ac:chgData name="Sunita Panda" userId="1bdd4a79-ea98-4d4f-8872-7832d31919cd" providerId="ADAL" clId="{64CB1B91-A629-43F6-B4B0-21E3162DE2F9}" dt="2025-04-08T20:25:56.299" v="30" actId="20577"/>
          <ac:spMkLst>
            <pc:docMk/>
            <pc:sldMasterMk cId="2314978218" sldId="2147483914"/>
            <ac:spMk id="5" creationId="{894C23BD-0908-31BD-5D6D-E6A56C59ECC8}"/>
          </ac:spMkLst>
        </pc:spChg>
      </pc:sldMasterChg>
      <pc:sldMasterChg chg="modSp mod">
        <pc:chgData name="Sunita Panda" userId="1bdd4a79-ea98-4d4f-8872-7832d31919cd" providerId="ADAL" clId="{64CB1B91-A629-43F6-B4B0-21E3162DE2F9}" dt="2025-04-08T20:25:47.358" v="29" actId="20577"/>
        <pc:sldMasterMkLst>
          <pc:docMk/>
          <pc:sldMasterMk cId="369902040" sldId="2147483973"/>
        </pc:sldMasterMkLst>
        <pc:spChg chg="mod">
          <ac:chgData name="Sunita Panda" userId="1bdd4a79-ea98-4d4f-8872-7832d31919cd" providerId="ADAL" clId="{64CB1B91-A629-43F6-B4B0-21E3162DE2F9}" dt="2025-04-08T20:25:47.358" v="29" actId="20577"/>
          <ac:spMkLst>
            <pc:docMk/>
            <pc:sldMasterMk cId="369902040" sldId="2147483973"/>
            <ac:spMk id="65" creationId="{5B538C81-213B-41EC-BB81-FEF313C9D880}"/>
          </ac:spMkLst>
        </pc:spChg>
      </pc:sldMasterChg>
      <pc:sldMasterChg chg="modSp mod">
        <pc:chgData name="Sunita Panda" userId="1bdd4a79-ea98-4d4f-8872-7832d31919cd" providerId="ADAL" clId="{64CB1B91-A629-43F6-B4B0-21E3162DE2F9}" dt="2025-04-08T20:25:35.032" v="28" actId="20577"/>
        <pc:sldMasterMkLst>
          <pc:docMk/>
          <pc:sldMasterMk cId="3649225375" sldId="2147484107"/>
        </pc:sldMasterMkLst>
        <pc:spChg chg="mod">
          <ac:chgData name="Sunita Panda" userId="1bdd4a79-ea98-4d4f-8872-7832d31919cd" providerId="ADAL" clId="{64CB1B91-A629-43F6-B4B0-21E3162DE2F9}" dt="2025-04-08T20:25:35.032" v="28" actId="20577"/>
          <ac:spMkLst>
            <pc:docMk/>
            <pc:sldMasterMk cId="3649225375" sldId="2147484107"/>
            <ac:spMk id="5" creationId="{CE400D68-8B72-07E7-2FC2-5DED7EDF5919}"/>
          </ac:spMkLst>
        </pc:spChg>
      </pc:sldMasterChg>
      <pc:sldMasterChg chg="modSp mod">
        <pc:chgData name="Sunita Panda" userId="1bdd4a79-ea98-4d4f-8872-7832d31919cd" providerId="ADAL" clId="{64CB1B91-A629-43F6-B4B0-21E3162DE2F9}" dt="2025-04-08T20:25:24.838" v="26" actId="20577"/>
        <pc:sldMasterMkLst>
          <pc:docMk/>
          <pc:sldMasterMk cId="1825581432" sldId="2147484111"/>
        </pc:sldMasterMkLst>
        <pc:spChg chg="mod">
          <ac:chgData name="Sunita Panda" userId="1bdd4a79-ea98-4d4f-8872-7832d31919cd" providerId="ADAL" clId="{64CB1B91-A629-43F6-B4B0-21E3162DE2F9}" dt="2025-04-08T20:25:24.838" v="26" actId="20577"/>
          <ac:spMkLst>
            <pc:docMk/>
            <pc:sldMasterMk cId="1825581432" sldId="2147484111"/>
            <ac:spMk id="2" creationId="{D780B4D7-0ACC-1D4C-493D-51B96A1B4AFE}"/>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29/04/2025</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29/04/2025</a:t>
            </a:fld>
            <a:endParaRPr lang="pt-BR"/>
          </a:p>
        </p:txBody>
      </p:sp>
      <p:sp>
        <p:nvSpPr>
          <p:cNvPr id="4" name="Marcador de Posição da Imagem do Diapositivo 3"/>
          <p:cNvSpPr>
            <a:spLocks noGrp="1" noRot="1" noChangeAspect="1"/>
          </p:cNvSpPr>
          <p:nvPr>
            <p:ph type="sldImg" idx="2"/>
          </p:nvPr>
        </p:nvSpPr>
        <p:spPr>
          <a:xfrm>
            <a:off x="522288" y="1143000"/>
            <a:ext cx="581342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1143000"/>
            <a:ext cx="58134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2567470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1143000"/>
            <a:ext cx="5813425" cy="3086100"/>
          </a:xfrm>
        </p:spPr>
      </p:sp>
      <p:sp>
        <p:nvSpPr>
          <p:cNvPr id="3" name="Notes Placeholder 2"/>
          <p:cNvSpPr>
            <a:spLocks noGrp="1"/>
          </p:cNvSpPr>
          <p:nvPr>
            <p:ph type="body" idx="1"/>
          </p:nvPr>
        </p:nvSpPr>
        <p:spPr/>
        <p:txBody>
          <a:bodyPr/>
          <a:lstStyle/>
          <a:p>
            <a:pPr>
              <a:defRPr/>
            </a:pPr>
            <a:endParaRPr lang="en-IN"/>
          </a:p>
        </p:txBody>
      </p:sp>
      <p:sp>
        <p:nvSpPr>
          <p:cNvPr id="4" name="Slide Number Placeholder 3"/>
          <p:cNvSpPr>
            <a:spLocks noGrp="1"/>
          </p:cNvSpPr>
          <p:nvPr>
            <p:ph type="sldNum" sz="quarter" idx="5"/>
          </p:nvPr>
        </p:nvSpPr>
        <p:spPr/>
        <p:txBody>
          <a:bodyPr/>
          <a:lstStyle/>
          <a:p>
            <a:fld id="{C0696B5C-12A0-4042-B4D0-BD3B9A4F58C6}" type="slidenum">
              <a:rPr lang="pt-BR" smtClean="0"/>
              <a:pPr/>
              <a:t>25</a:t>
            </a:fld>
            <a:endParaRPr lang="pt-BR"/>
          </a:p>
        </p:txBody>
      </p:sp>
    </p:spTree>
    <p:extLst>
      <p:ext uri="{BB962C8B-B14F-4D97-AF65-F5344CB8AC3E}">
        <p14:creationId xmlns:p14="http://schemas.microsoft.com/office/powerpoint/2010/main" val="1559175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1143000"/>
            <a:ext cx="58134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4F04D-5809-46B9-BC34-D0E45399D316}" type="slidenum">
              <a:rPr lang="en-US" smtClean="0"/>
              <a:pPr/>
              <a:t>26</a:t>
            </a:fld>
            <a:endParaRPr lang="en-US"/>
          </a:p>
        </p:txBody>
      </p:sp>
    </p:spTree>
    <p:extLst>
      <p:ext uri="{BB962C8B-B14F-4D97-AF65-F5344CB8AC3E}">
        <p14:creationId xmlns:p14="http://schemas.microsoft.com/office/powerpoint/2010/main" val="1933487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IN" b="0">
              <a:latin typeface="ubunu"/>
              <a:cs typeface="Calibri"/>
            </a:endParaRPr>
          </a:p>
        </p:txBody>
      </p:sp>
      <p:sp>
        <p:nvSpPr>
          <p:cNvPr id="4" name="Slide Number Placeholder 3"/>
          <p:cNvSpPr>
            <a:spLocks noGrp="1"/>
          </p:cNvSpPr>
          <p:nvPr>
            <p:ph type="sldNum" sz="quarter" idx="5"/>
          </p:nvPr>
        </p:nvSpPr>
        <p:spPr/>
        <p:txBody>
          <a:bodyPr/>
          <a:lstStyle/>
          <a:p>
            <a:fld id="{C0696B5C-12A0-4042-B4D0-BD3B9A4F58C6}" type="slidenum">
              <a:rPr lang="pt-BR" smtClean="0"/>
              <a:pPr/>
              <a:t>27</a:t>
            </a:fld>
            <a:endParaRPr lang="pt-BR"/>
          </a:p>
        </p:txBody>
      </p:sp>
    </p:spTree>
    <p:extLst>
      <p:ext uri="{BB962C8B-B14F-4D97-AF65-F5344CB8AC3E}">
        <p14:creationId xmlns:p14="http://schemas.microsoft.com/office/powerpoint/2010/main" val="3676931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1DC31-66C0-5B4E-5D45-29847C50C0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9CD899-6015-2443-75AA-DB3B12422B0F}"/>
              </a:ext>
            </a:extLst>
          </p:cNvPr>
          <p:cNvSpPr>
            <a:spLocks noGrp="1" noRot="1" noChangeAspect="1"/>
          </p:cNvSpPr>
          <p:nvPr>
            <p:ph type="sldImg"/>
          </p:nvPr>
        </p:nvSpPr>
        <p:spPr>
          <a:xfrm>
            <a:off x="522288" y="1143000"/>
            <a:ext cx="5813425" cy="3086100"/>
          </a:xfrm>
        </p:spPr>
      </p:sp>
      <p:sp>
        <p:nvSpPr>
          <p:cNvPr id="3" name="Notes Placeholder 2">
            <a:extLst>
              <a:ext uri="{FF2B5EF4-FFF2-40B4-BE49-F238E27FC236}">
                <a16:creationId xmlns:a16="http://schemas.microsoft.com/office/drawing/2014/main" id="{6A463B58-A6DD-5033-8BDC-721101B86426}"/>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2EB0456A-F704-B575-3A03-E0DBDCD8E340}"/>
              </a:ext>
            </a:extLst>
          </p:cNvPr>
          <p:cNvSpPr>
            <a:spLocks noGrp="1"/>
          </p:cNvSpPr>
          <p:nvPr>
            <p:ph type="sldNum" sz="quarter" idx="5"/>
          </p:nvPr>
        </p:nvSpPr>
        <p:spPr/>
        <p:txBody>
          <a:bodyPr/>
          <a:lstStyle/>
          <a:p>
            <a:fld id="{C0696B5C-12A0-4042-B4D0-BD3B9A4F58C6}" type="slidenum">
              <a:rPr lang="pt-BR" smtClean="0"/>
              <a:pPr/>
              <a:t>28</a:t>
            </a:fld>
            <a:endParaRPr lang="pt-BR"/>
          </a:p>
        </p:txBody>
      </p:sp>
    </p:spTree>
    <p:extLst>
      <p:ext uri="{BB962C8B-B14F-4D97-AF65-F5344CB8AC3E}">
        <p14:creationId xmlns:p14="http://schemas.microsoft.com/office/powerpoint/2010/main" val="1653252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1143000"/>
            <a:ext cx="58134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4F04D-5809-46B9-BC34-D0E45399D316}" type="slidenum">
              <a:rPr lang="en-US" smtClean="0"/>
              <a:pPr/>
              <a:t>29</a:t>
            </a:fld>
            <a:endParaRPr lang="en-US"/>
          </a:p>
        </p:txBody>
      </p:sp>
    </p:spTree>
    <p:extLst>
      <p:ext uri="{BB962C8B-B14F-4D97-AF65-F5344CB8AC3E}">
        <p14:creationId xmlns:p14="http://schemas.microsoft.com/office/powerpoint/2010/main" val="2252199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Slide Number Placeholder 3"/>
          <p:cNvSpPr>
            <a:spLocks noGrp="1"/>
          </p:cNvSpPr>
          <p:nvPr>
            <p:ph type="sldNum" sz="quarter" idx="5"/>
          </p:nvPr>
        </p:nvSpPr>
        <p:spPr/>
        <p:txBody>
          <a:bodyPr/>
          <a:lstStyle/>
          <a:p>
            <a:fld id="{C0696B5C-12A0-4042-B4D0-BD3B9A4F58C6}" type="slidenum">
              <a:rPr lang="pt-BR" smtClean="0"/>
              <a:pPr/>
              <a:t>30</a:t>
            </a:fld>
            <a:endParaRPr lang="pt-BR"/>
          </a:p>
        </p:txBody>
      </p:sp>
    </p:spTree>
    <p:extLst>
      <p:ext uri="{BB962C8B-B14F-4D97-AF65-F5344CB8AC3E}">
        <p14:creationId xmlns:p14="http://schemas.microsoft.com/office/powerpoint/2010/main" val="4174359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632347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42058-25AC-6334-0165-52ADBFC76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85E1F2-8B01-D100-B787-EA76376F6C08}"/>
              </a:ext>
            </a:extLst>
          </p:cNvPr>
          <p:cNvSpPr>
            <a:spLocks noGrp="1" noRot="1" noChangeAspect="1"/>
          </p:cNvSpPr>
          <p:nvPr>
            <p:ph type="sldImg"/>
          </p:nvPr>
        </p:nvSpPr>
        <p:spPr>
          <a:xfrm>
            <a:off x="522288" y="1143000"/>
            <a:ext cx="5813425" cy="3086100"/>
          </a:xfrm>
        </p:spPr>
      </p:sp>
      <p:sp>
        <p:nvSpPr>
          <p:cNvPr id="3" name="Notes Placeholder 2">
            <a:extLst>
              <a:ext uri="{FF2B5EF4-FFF2-40B4-BE49-F238E27FC236}">
                <a16:creationId xmlns:a16="http://schemas.microsoft.com/office/drawing/2014/main" id="{9ACFBCD3-1291-4137-469D-1335B7C93DFE}"/>
              </a:ext>
            </a:extLst>
          </p:cNvPr>
          <p:cNvSpPr>
            <a:spLocks noGrp="1"/>
          </p:cNvSpPr>
          <p:nvPr>
            <p:ph type="body" idx="1"/>
          </p:nvPr>
        </p:nvSpPr>
        <p:spPr/>
        <p:txBody>
          <a:bodyPr/>
          <a:lstStyle/>
          <a:p>
            <a:pPr>
              <a:defRPr/>
            </a:pPr>
            <a:endParaRPr lang="en-IN"/>
          </a:p>
        </p:txBody>
      </p:sp>
      <p:sp>
        <p:nvSpPr>
          <p:cNvPr id="4" name="Slide Number Placeholder 3">
            <a:extLst>
              <a:ext uri="{FF2B5EF4-FFF2-40B4-BE49-F238E27FC236}">
                <a16:creationId xmlns:a16="http://schemas.microsoft.com/office/drawing/2014/main" id="{1EBA07F5-9966-7548-7D69-16E48A34021F}"/>
              </a:ext>
            </a:extLst>
          </p:cNvPr>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1195622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1143000"/>
            <a:ext cx="5813425" cy="3086100"/>
          </a:xfrm>
        </p:spPr>
      </p:sp>
      <p:sp>
        <p:nvSpPr>
          <p:cNvPr id="3" name="Notes Placeholder 2"/>
          <p:cNvSpPr>
            <a:spLocks noGrp="1"/>
          </p:cNvSpPr>
          <p:nvPr>
            <p:ph type="body" idx="1"/>
          </p:nvPr>
        </p:nvSpPr>
        <p:spPr/>
        <p:txBody>
          <a:bodyPr/>
          <a:lstStyle/>
          <a:p>
            <a:pPr>
              <a:defRPr/>
            </a:pPr>
            <a:r>
              <a:rPr lang="en-IN"/>
              <a:t>No P1/P2</a:t>
            </a:r>
          </a:p>
        </p:txBody>
      </p:sp>
      <p:sp>
        <p:nvSpPr>
          <p:cNvPr id="4" name="Slide Number Placeholder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196097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1143000"/>
            <a:ext cx="5813425" cy="3086100"/>
          </a:xfrm>
        </p:spPr>
      </p:sp>
      <p:sp>
        <p:nvSpPr>
          <p:cNvPr id="3" name="Notes Placeholder 2"/>
          <p:cNvSpPr>
            <a:spLocks noGrp="1"/>
          </p:cNvSpPr>
          <p:nvPr>
            <p:ph type="body" idx="1"/>
          </p:nvPr>
        </p:nvSpPr>
        <p:spPr/>
        <p:txBody>
          <a:bodyPr/>
          <a:lstStyle/>
          <a:p>
            <a:pPr>
              <a:defRPr/>
            </a:pPr>
            <a:endParaRPr lang="en-IN"/>
          </a:p>
        </p:txBody>
      </p:sp>
      <p:sp>
        <p:nvSpPr>
          <p:cNvPr id="4" name="Slide Number Placeholder 3"/>
          <p:cNvSpPr>
            <a:spLocks noGrp="1"/>
          </p:cNvSpPr>
          <p:nvPr>
            <p:ph type="sldNum" sz="quarter" idx="5"/>
          </p:nvPr>
        </p:nvSpPr>
        <p:spPr/>
        <p:txBody>
          <a:bodyPr/>
          <a:lstStyle/>
          <a:p>
            <a:fld id="{C0696B5C-12A0-4042-B4D0-BD3B9A4F58C6}" type="slidenum">
              <a:rPr lang="pt-BR" smtClean="0"/>
              <a:pPr/>
              <a:t>10</a:t>
            </a:fld>
            <a:endParaRPr lang="pt-BR"/>
          </a:p>
        </p:txBody>
      </p:sp>
    </p:spTree>
    <p:extLst>
      <p:ext uri="{BB962C8B-B14F-4D97-AF65-F5344CB8AC3E}">
        <p14:creationId xmlns:p14="http://schemas.microsoft.com/office/powerpoint/2010/main" val="2992768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1143000"/>
            <a:ext cx="5813425" cy="3086100"/>
          </a:xfrm>
        </p:spPr>
      </p:sp>
      <p:sp>
        <p:nvSpPr>
          <p:cNvPr id="3" name="Notes Placeholder 2"/>
          <p:cNvSpPr>
            <a:spLocks noGrp="1"/>
          </p:cNvSpPr>
          <p:nvPr>
            <p:ph type="body" idx="1"/>
          </p:nvPr>
        </p:nvSpPr>
        <p:spPr/>
        <p:txBody>
          <a:bodyPr/>
          <a:lstStyle/>
          <a:p>
            <a:pPr>
              <a:defRPr/>
            </a:pPr>
            <a:endParaRPr lang="en-IN"/>
          </a:p>
        </p:txBody>
      </p:sp>
      <p:sp>
        <p:nvSpPr>
          <p:cNvPr id="4" name="Slide Number Placeholder 3"/>
          <p:cNvSpPr>
            <a:spLocks noGrp="1"/>
          </p:cNvSpPr>
          <p:nvPr>
            <p:ph type="sldNum" sz="quarter" idx="5"/>
          </p:nvPr>
        </p:nvSpPr>
        <p:spPr/>
        <p:txBody>
          <a:bodyPr/>
          <a:lstStyle/>
          <a:p>
            <a:fld id="{C0696B5C-12A0-4042-B4D0-BD3B9A4F58C6}" type="slidenum">
              <a:rPr lang="pt-BR" smtClean="0"/>
              <a:pPr/>
              <a:t>13</a:t>
            </a:fld>
            <a:endParaRPr lang="pt-BR"/>
          </a:p>
        </p:txBody>
      </p:sp>
    </p:spTree>
    <p:extLst>
      <p:ext uri="{BB962C8B-B14F-4D97-AF65-F5344CB8AC3E}">
        <p14:creationId xmlns:p14="http://schemas.microsoft.com/office/powerpoint/2010/main" val="1263042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1143000"/>
            <a:ext cx="5813425" cy="3086100"/>
          </a:xfrm>
        </p:spPr>
      </p:sp>
      <p:sp>
        <p:nvSpPr>
          <p:cNvPr id="3" name="Notes Placeholder 2"/>
          <p:cNvSpPr>
            <a:spLocks noGrp="1"/>
          </p:cNvSpPr>
          <p:nvPr>
            <p:ph type="body" idx="1"/>
          </p:nvPr>
        </p:nvSpPr>
        <p:spPr/>
        <p:txBody>
          <a:bodyPr/>
          <a:lstStyle/>
          <a:p>
            <a:pPr>
              <a:defRPr/>
            </a:pPr>
            <a:endParaRPr lang="en-IN"/>
          </a:p>
        </p:txBody>
      </p:sp>
      <p:sp>
        <p:nvSpPr>
          <p:cNvPr id="4" name="Slide Number Placeholder 3"/>
          <p:cNvSpPr>
            <a:spLocks noGrp="1"/>
          </p:cNvSpPr>
          <p:nvPr>
            <p:ph type="sldNum" sz="quarter" idx="5"/>
          </p:nvPr>
        </p:nvSpPr>
        <p:spPr/>
        <p:txBody>
          <a:bodyPr/>
          <a:lstStyle/>
          <a:p>
            <a:fld id="{C0696B5C-12A0-4042-B4D0-BD3B9A4F58C6}" type="slidenum">
              <a:rPr lang="pt-BR" smtClean="0"/>
              <a:pPr/>
              <a:t>16</a:t>
            </a:fld>
            <a:endParaRPr lang="pt-BR"/>
          </a:p>
        </p:txBody>
      </p:sp>
    </p:spTree>
    <p:extLst>
      <p:ext uri="{BB962C8B-B14F-4D97-AF65-F5344CB8AC3E}">
        <p14:creationId xmlns:p14="http://schemas.microsoft.com/office/powerpoint/2010/main" val="1872201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1143000"/>
            <a:ext cx="5813425" cy="3086100"/>
          </a:xfrm>
        </p:spPr>
      </p:sp>
      <p:sp>
        <p:nvSpPr>
          <p:cNvPr id="3" name="Notes Placeholder 2"/>
          <p:cNvSpPr>
            <a:spLocks noGrp="1"/>
          </p:cNvSpPr>
          <p:nvPr>
            <p:ph type="body" idx="1"/>
          </p:nvPr>
        </p:nvSpPr>
        <p:spPr/>
        <p:txBody>
          <a:bodyPr/>
          <a:lstStyle/>
          <a:p>
            <a:pPr>
              <a:defRPr/>
            </a:pPr>
            <a:endParaRPr lang="en-IN"/>
          </a:p>
        </p:txBody>
      </p:sp>
      <p:sp>
        <p:nvSpPr>
          <p:cNvPr id="4" name="Slide Number Placeholder 3"/>
          <p:cNvSpPr>
            <a:spLocks noGrp="1"/>
          </p:cNvSpPr>
          <p:nvPr>
            <p:ph type="sldNum" sz="quarter" idx="5"/>
          </p:nvPr>
        </p:nvSpPr>
        <p:spPr/>
        <p:txBody>
          <a:bodyPr/>
          <a:lstStyle/>
          <a:p>
            <a:fld id="{C0696B5C-12A0-4042-B4D0-BD3B9A4F58C6}" type="slidenum">
              <a:rPr lang="pt-BR" smtClean="0"/>
              <a:pPr/>
              <a:t>19</a:t>
            </a:fld>
            <a:endParaRPr lang="pt-BR"/>
          </a:p>
        </p:txBody>
      </p:sp>
    </p:spTree>
    <p:extLst>
      <p:ext uri="{BB962C8B-B14F-4D97-AF65-F5344CB8AC3E}">
        <p14:creationId xmlns:p14="http://schemas.microsoft.com/office/powerpoint/2010/main" val="1249417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AE27D-B817-EAA6-68D4-DE26E6BD26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B942C2-5996-AC83-D408-1A52F16F02FF}"/>
              </a:ext>
            </a:extLst>
          </p:cNvPr>
          <p:cNvSpPr>
            <a:spLocks noGrp="1" noRot="1" noChangeAspect="1"/>
          </p:cNvSpPr>
          <p:nvPr>
            <p:ph type="sldImg"/>
          </p:nvPr>
        </p:nvSpPr>
        <p:spPr>
          <a:xfrm>
            <a:off x="522288" y="1143000"/>
            <a:ext cx="5813425" cy="3086100"/>
          </a:xfrm>
        </p:spPr>
      </p:sp>
      <p:sp>
        <p:nvSpPr>
          <p:cNvPr id="3" name="Notes Placeholder 2">
            <a:extLst>
              <a:ext uri="{FF2B5EF4-FFF2-40B4-BE49-F238E27FC236}">
                <a16:creationId xmlns:a16="http://schemas.microsoft.com/office/drawing/2014/main" id="{15C4828F-0E0F-5662-B614-636D08124E48}"/>
              </a:ext>
            </a:extLst>
          </p:cNvPr>
          <p:cNvSpPr>
            <a:spLocks noGrp="1"/>
          </p:cNvSpPr>
          <p:nvPr>
            <p:ph type="body" idx="1"/>
          </p:nvPr>
        </p:nvSpPr>
        <p:spPr/>
        <p:txBody>
          <a:bodyPr/>
          <a:lstStyle/>
          <a:p>
            <a:pPr>
              <a:defRPr/>
            </a:pPr>
            <a:endParaRPr lang="en-IN"/>
          </a:p>
        </p:txBody>
      </p:sp>
      <p:sp>
        <p:nvSpPr>
          <p:cNvPr id="4" name="Slide Number Placeholder 3">
            <a:extLst>
              <a:ext uri="{FF2B5EF4-FFF2-40B4-BE49-F238E27FC236}">
                <a16:creationId xmlns:a16="http://schemas.microsoft.com/office/drawing/2014/main" id="{037318A5-3448-427B-14ED-8827FAF758A6}"/>
              </a:ext>
            </a:extLst>
          </p:cNvPr>
          <p:cNvSpPr>
            <a:spLocks noGrp="1"/>
          </p:cNvSpPr>
          <p:nvPr>
            <p:ph type="sldNum" sz="quarter" idx="5"/>
          </p:nvPr>
        </p:nvSpPr>
        <p:spPr/>
        <p:txBody>
          <a:bodyPr/>
          <a:lstStyle/>
          <a:p>
            <a:fld id="{C0696B5C-12A0-4042-B4D0-BD3B9A4F58C6}" type="slidenum">
              <a:rPr lang="pt-BR" smtClean="0"/>
              <a:pPr/>
              <a:t>22</a:t>
            </a:fld>
            <a:endParaRPr lang="pt-BR"/>
          </a:p>
        </p:txBody>
      </p:sp>
    </p:spTree>
    <p:extLst>
      <p:ext uri="{BB962C8B-B14F-4D97-AF65-F5344CB8AC3E}">
        <p14:creationId xmlns:p14="http://schemas.microsoft.com/office/powerpoint/2010/main" val="2701592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8.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4.xml"/><Relationship Id="rId1" Type="http://schemas.openxmlformats.org/officeDocument/2006/relationships/tags" Target="../tags/tag9.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3 Full Picture">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29007" y="4561385"/>
            <a:ext cx="12066635" cy="244554"/>
          </a:xfrm>
        </p:spPr>
        <p:txBody>
          <a:bodyPr wrap="square" lIns="36000" tIns="0" rIns="36000">
            <a:spAutoFit/>
          </a:bodyPr>
          <a:lstStyle>
            <a:lvl1pPr marL="0" indent="0" algn="l">
              <a:buNone/>
              <a:defRPr sz="1589">
                <a:solidFill>
                  <a:schemeClr val="bg1"/>
                </a:solidFill>
              </a:defRPr>
            </a:lvl1pPr>
            <a:lvl2pPr marL="363390" indent="0" algn="ctr">
              <a:buNone/>
              <a:defRPr sz="1589"/>
            </a:lvl2pPr>
            <a:lvl3pPr marL="726778" indent="0" algn="ctr">
              <a:buNone/>
              <a:defRPr sz="1430"/>
            </a:lvl3pPr>
            <a:lvl4pPr marL="1090170" indent="0" algn="ctr">
              <a:buNone/>
              <a:defRPr sz="1272"/>
            </a:lvl4pPr>
            <a:lvl5pPr marL="1453557" indent="0" algn="ctr">
              <a:buNone/>
              <a:defRPr sz="1272"/>
            </a:lvl5pPr>
            <a:lvl6pPr marL="1816948" indent="0" algn="ctr">
              <a:buNone/>
              <a:defRPr sz="1272"/>
            </a:lvl6pPr>
            <a:lvl7pPr marL="2180337" indent="0" algn="ctr">
              <a:buNone/>
              <a:defRPr sz="1272"/>
            </a:lvl7pPr>
            <a:lvl8pPr marL="2543728" indent="0" algn="ctr">
              <a:buNone/>
              <a:defRPr sz="1272"/>
            </a:lvl8pPr>
            <a:lvl9pPr marL="2907117" indent="0" algn="ctr">
              <a:buNone/>
              <a:defRPr sz="1272"/>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514874" y="2899499"/>
            <a:ext cx="12066635" cy="660502"/>
          </a:xfrm>
        </p:spPr>
        <p:txBody>
          <a:bodyPr wrap="square" lIns="36000" rIns="36000" bIns="0" anchor="b" anchorCtr="0">
            <a:spAutoFit/>
          </a:bodyPr>
          <a:lstStyle>
            <a:lvl1pPr algn="l">
              <a:lnSpc>
                <a:spcPct val="90000"/>
              </a:lnSpc>
              <a:defRPr sz="4769" b="1" baseline="0">
                <a:solidFill>
                  <a:schemeClr val="bg1"/>
                </a:solidFill>
                <a:latin typeface="Ubuntu" panose="020B0504030602030204" pitchFamily="34" charset="0"/>
              </a:defRPr>
            </a:lvl1pPr>
          </a:lstStyle>
          <a:p>
            <a:r>
              <a:rPr lang="en-US"/>
              <a:t>Click to edit Master title style</a:t>
            </a:r>
            <a:endParaRPr lang="en-GB"/>
          </a:p>
        </p:txBody>
      </p:sp>
    </p:spTree>
    <p:extLst>
      <p:ext uri="{BB962C8B-B14F-4D97-AF65-F5344CB8AC3E}">
        <p14:creationId xmlns:p14="http://schemas.microsoft.com/office/powerpoint/2010/main" val="137431735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685" y="1596"/>
          <a:ext cx="1682"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5" y="1596"/>
                        <a:ext cx="1682"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708686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Large title">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84527" y="6003708"/>
            <a:ext cx="11951613" cy="822325"/>
          </a:xfrm>
        </p:spPr>
        <p:txBody>
          <a:bodyPr lIns="36000" tIns="144000">
            <a:normAutofit/>
          </a:bodyPr>
          <a:lstStyle>
            <a:lvl1pPr marL="0" indent="0" algn="l">
              <a:buNone/>
              <a:defRPr sz="1589">
                <a:solidFill>
                  <a:schemeClr val="bg1"/>
                </a:solidFill>
              </a:defRPr>
            </a:lvl1pPr>
            <a:lvl2pPr marL="363390" indent="0" algn="ctr">
              <a:buNone/>
              <a:defRPr sz="1589"/>
            </a:lvl2pPr>
            <a:lvl3pPr marL="726778" indent="0" algn="ctr">
              <a:buNone/>
              <a:defRPr sz="1430"/>
            </a:lvl3pPr>
            <a:lvl4pPr marL="1090170" indent="0" algn="ctr">
              <a:buNone/>
              <a:defRPr sz="1272"/>
            </a:lvl4pPr>
            <a:lvl5pPr marL="1453557" indent="0" algn="ctr">
              <a:buNone/>
              <a:defRPr sz="1272"/>
            </a:lvl5pPr>
            <a:lvl6pPr marL="1816948" indent="0" algn="ctr">
              <a:buNone/>
              <a:defRPr sz="1272"/>
            </a:lvl6pPr>
            <a:lvl7pPr marL="2180337" indent="0" algn="ctr">
              <a:buNone/>
              <a:defRPr sz="1272"/>
            </a:lvl7pPr>
            <a:lvl8pPr marL="2543728" indent="0" algn="ctr">
              <a:buNone/>
              <a:defRPr sz="1272"/>
            </a:lvl8pPr>
            <a:lvl9pPr marL="2907117" indent="0" algn="ctr">
              <a:buNone/>
              <a:defRPr sz="1272"/>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p:nvPr>
        </p:nvSpPr>
        <p:spPr>
          <a:xfrm>
            <a:off x="484527" y="1644658"/>
            <a:ext cx="11951613" cy="3567113"/>
          </a:xfrm>
        </p:spPr>
        <p:txBody>
          <a:bodyPr anchor="ctr" anchorCtr="0">
            <a:normAutofit/>
          </a:bodyPr>
          <a:lstStyle>
            <a:lvl1pPr marL="0" indent="0" algn="l">
              <a:lnSpc>
                <a:spcPct val="70000"/>
              </a:lnSpc>
              <a:buFontTx/>
              <a:buNone/>
              <a:defRPr sz="6358" b="1"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0154123"/>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DEFE53C-AB0A-4184-82A5-A9F19CC68385}"/>
              </a:ext>
            </a:extLst>
          </p:cNvPr>
          <p:cNvSpPr>
            <a:spLocks noGrp="1"/>
          </p:cNvSpPr>
          <p:nvPr>
            <p:ph type="title"/>
          </p:nvPr>
        </p:nvSpPr>
        <p:spPr>
          <a:xfrm>
            <a:off x="95317" y="15657"/>
            <a:ext cx="12746701" cy="668599"/>
          </a:xfrm>
          <a:prstGeom prst="rect">
            <a:avLst/>
          </a:prstGeom>
        </p:spPr>
        <p:txBody>
          <a:bodyPr>
            <a:normAutofit/>
          </a:bodyPr>
          <a:lstStyle>
            <a:lvl1pPr>
              <a:defRPr sz="1908"/>
            </a:lvl1pPr>
          </a:lstStyle>
          <a:p>
            <a:r>
              <a:rPr lang="en-US"/>
              <a:t>Click to edit Master title style</a:t>
            </a:r>
          </a:p>
        </p:txBody>
      </p:sp>
    </p:spTree>
    <p:extLst>
      <p:ext uri="{BB962C8B-B14F-4D97-AF65-F5344CB8AC3E}">
        <p14:creationId xmlns:p14="http://schemas.microsoft.com/office/powerpoint/2010/main" val="40979742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inal Slide 1">
    <p:bg>
      <p:bgPr>
        <a:solidFill>
          <a:schemeClr val="bg1">
            <a:lumMod val="9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F28238-BCA0-F7F4-0947-65DD548A2ACA}"/>
              </a:ext>
            </a:extLst>
          </p:cNvPr>
          <p:cNvSpPr txBox="1"/>
          <p:nvPr userDrawn="1"/>
        </p:nvSpPr>
        <p:spPr>
          <a:xfrm>
            <a:off x="5162648" y="274571"/>
            <a:ext cx="3043808" cy="532775"/>
          </a:xfrm>
          <a:prstGeom prst="rect">
            <a:avLst/>
          </a:prstGeom>
          <a:noFill/>
        </p:spPr>
        <p:txBody>
          <a:bodyPr wrap="square" rtlCol="0">
            <a:spAutoFit/>
          </a:bodyPr>
          <a:lstStyle/>
          <a:p>
            <a:r>
              <a:rPr lang="en-US" sz="2862" b="0" i="1" cap="none" spc="0">
                <a:ln w="76200"/>
                <a:solidFill>
                  <a:schemeClr val="tx1"/>
                </a:solidFill>
                <a:effectLst>
                  <a:glow rad="228600">
                    <a:schemeClr val="accent2">
                      <a:satMod val="175000"/>
                      <a:alpha val="40000"/>
                    </a:schemeClr>
                  </a:glow>
                  <a:outerShdw blurRad="38100" dist="38100" dir="2700000" algn="tl">
                    <a:srgbClr val="000000">
                      <a:alpha val="43137"/>
                    </a:srgbClr>
                  </a:outerShdw>
                </a:effectLst>
              </a:rPr>
              <a:t>Who We Are</a:t>
            </a:r>
          </a:p>
        </p:txBody>
      </p:sp>
      <p:sp>
        <p:nvSpPr>
          <p:cNvPr id="7" name="object 36">
            <a:extLst>
              <a:ext uri="{FF2B5EF4-FFF2-40B4-BE49-F238E27FC236}">
                <a16:creationId xmlns:a16="http://schemas.microsoft.com/office/drawing/2014/main" id="{C95EAC4C-99D7-08DF-B3D2-1C3F5688C1C7}"/>
              </a:ext>
            </a:extLst>
          </p:cNvPr>
          <p:cNvSpPr txBox="1"/>
          <p:nvPr userDrawn="1"/>
        </p:nvSpPr>
        <p:spPr>
          <a:xfrm>
            <a:off x="3780811" y="1673156"/>
            <a:ext cx="6328389" cy="454481"/>
          </a:xfrm>
          <a:prstGeom prst="rect">
            <a:avLst/>
          </a:prstGeom>
        </p:spPr>
        <p:txBody>
          <a:bodyPr vert="horz" wrap="square" lIns="0" tIns="10094" rIns="0" bIns="0" rtlCol="0">
            <a:spAutoFit/>
          </a:bodyPr>
          <a:lstStyle/>
          <a:p>
            <a:pPr marL="10094" marR="4038">
              <a:lnSpc>
                <a:spcPct val="107100"/>
              </a:lnSpc>
              <a:spcBef>
                <a:spcPts val="80"/>
              </a:spcBef>
            </a:pPr>
            <a:r>
              <a:rPr sz="1400" b="1" spc="-28">
                <a:solidFill>
                  <a:schemeClr val="tx1"/>
                </a:solidFill>
                <a:latin typeface="Arial"/>
                <a:cs typeface="Arial"/>
              </a:rPr>
              <a:t>We’re</a:t>
            </a:r>
            <a:r>
              <a:rPr sz="1400" b="1" spc="-28">
                <a:solidFill>
                  <a:schemeClr val="bg1"/>
                </a:solidFill>
                <a:latin typeface="Arial"/>
                <a:cs typeface="Arial"/>
              </a:rPr>
              <a:t> </a:t>
            </a:r>
            <a:r>
              <a:rPr sz="1400" b="1" spc="-28">
                <a:solidFill>
                  <a:srgbClr val="FF0000"/>
                </a:solidFill>
                <a:latin typeface="Trebuchet MS"/>
                <a:cs typeface="Trebuchet MS"/>
              </a:rPr>
              <a:t>R3TEK</a:t>
            </a:r>
            <a:r>
              <a:rPr sz="1400" b="1" spc="-28">
                <a:solidFill>
                  <a:schemeClr val="bg1"/>
                </a:solidFill>
                <a:latin typeface="Arial"/>
                <a:cs typeface="Arial"/>
              </a:rPr>
              <a:t>, </a:t>
            </a:r>
            <a:r>
              <a:rPr sz="1400" b="1" spc="45">
                <a:solidFill>
                  <a:schemeClr val="tx1"/>
                </a:solidFill>
                <a:latin typeface="Arial"/>
                <a:cs typeface="Arial"/>
              </a:rPr>
              <a:t>a </a:t>
            </a:r>
            <a:r>
              <a:rPr sz="1400" b="1" spc="-8">
                <a:solidFill>
                  <a:schemeClr val="tx1"/>
                </a:solidFill>
                <a:latin typeface="Arial"/>
                <a:cs typeface="Arial"/>
              </a:rPr>
              <a:t>company </a:t>
            </a:r>
            <a:r>
              <a:rPr sz="1400" b="1" spc="32">
                <a:solidFill>
                  <a:schemeClr val="tx1"/>
                </a:solidFill>
                <a:latin typeface="Arial"/>
                <a:cs typeface="Arial"/>
              </a:rPr>
              <a:t>with </a:t>
            </a:r>
            <a:r>
              <a:rPr sz="1400" b="1" spc="-21">
                <a:solidFill>
                  <a:schemeClr val="tx1"/>
                </a:solidFill>
                <a:latin typeface="Arial"/>
                <a:cs typeface="Arial"/>
              </a:rPr>
              <a:t>18+ </a:t>
            </a:r>
            <a:r>
              <a:rPr sz="1400" b="1" spc="-11">
                <a:solidFill>
                  <a:schemeClr val="tx1"/>
                </a:solidFill>
                <a:latin typeface="Arial"/>
                <a:cs typeface="Arial"/>
              </a:rPr>
              <a:t>years </a:t>
            </a:r>
            <a:r>
              <a:rPr sz="1400" b="1" spc="11">
                <a:solidFill>
                  <a:schemeClr val="tx1"/>
                </a:solidFill>
                <a:latin typeface="Arial"/>
                <a:cs typeface="Arial"/>
              </a:rPr>
              <a:t>of </a:t>
            </a:r>
            <a:r>
              <a:rPr sz="1400" b="1">
                <a:solidFill>
                  <a:schemeClr val="tx1"/>
                </a:solidFill>
                <a:latin typeface="Arial"/>
                <a:cs typeface="Arial"/>
              </a:rPr>
              <a:t>industry </a:t>
            </a:r>
            <a:r>
              <a:rPr sz="1400" b="1" spc="-8">
                <a:solidFill>
                  <a:schemeClr val="tx1"/>
                </a:solidFill>
                <a:latin typeface="Arial"/>
                <a:cs typeface="Arial"/>
              </a:rPr>
              <a:t>experience </a:t>
            </a:r>
            <a:r>
              <a:rPr sz="1400" b="1" spc="16">
                <a:solidFill>
                  <a:schemeClr val="tx1"/>
                </a:solidFill>
                <a:latin typeface="Arial"/>
                <a:cs typeface="Arial"/>
              </a:rPr>
              <a:t>in </a:t>
            </a:r>
            <a:r>
              <a:rPr sz="1400" b="1" spc="-11">
                <a:solidFill>
                  <a:schemeClr val="tx1"/>
                </a:solidFill>
                <a:latin typeface="Arial"/>
                <a:cs typeface="Arial"/>
              </a:rPr>
              <a:t>Product </a:t>
            </a:r>
            <a:r>
              <a:rPr sz="1400" b="1" spc="-8">
                <a:solidFill>
                  <a:schemeClr val="tx1"/>
                </a:solidFill>
                <a:latin typeface="Arial"/>
                <a:cs typeface="Arial"/>
              </a:rPr>
              <a:t> </a:t>
            </a:r>
            <a:r>
              <a:rPr sz="1400" b="1">
                <a:solidFill>
                  <a:schemeClr val="tx1"/>
                </a:solidFill>
                <a:latin typeface="Arial"/>
                <a:cs typeface="Arial"/>
              </a:rPr>
              <a:t>Development,</a:t>
            </a:r>
            <a:r>
              <a:rPr sz="1400" b="1" spc="-48">
                <a:solidFill>
                  <a:schemeClr val="tx1"/>
                </a:solidFill>
                <a:latin typeface="Arial"/>
                <a:cs typeface="Arial"/>
              </a:rPr>
              <a:t> </a:t>
            </a:r>
            <a:r>
              <a:rPr sz="1400" b="1" spc="-24">
                <a:solidFill>
                  <a:schemeClr val="tx1"/>
                </a:solidFill>
                <a:latin typeface="Arial"/>
                <a:cs typeface="Arial"/>
              </a:rPr>
              <a:t>Engineering</a:t>
            </a:r>
            <a:r>
              <a:rPr sz="1400" b="1" spc="-56">
                <a:solidFill>
                  <a:schemeClr val="tx1"/>
                </a:solidFill>
                <a:latin typeface="Arial"/>
                <a:cs typeface="Arial"/>
              </a:rPr>
              <a:t> </a:t>
            </a:r>
            <a:r>
              <a:rPr sz="1400" b="1" spc="-36">
                <a:solidFill>
                  <a:schemeClr val="tx1"/>
                </a:solidFill>
                <a:latin typeface="Arial"/>
                <a:cs typeface="Arial"/>
              </a:rPr>
              <a:t>Services,</a:t>
            </a:r>
            <a:r>
              <a:rPr sz="1400" b="1" spc="-56">
                <a:solidFill>
                  <a:schemeClr val="tx1"/>
                </a:solidFill>
                <a:latin typeface="Arial"/>
                <a:cs typeface="Arial"/>
              </a:rPr>
              <a:t> </a:t>
            </a:r>
            <a:r>
              <a:rPr sz="1400" b="1" spc="-36">
                <a:solidFill>
                  <a:schemeClr val="tx1"/>
                </a:solidFill>
                <a:latin typeface="Arial"/>
                <a:cs typeface="Arial"/>
              </a:rPr>
              <a:t>Technology</a:t>
            </a:r>
            <a:r>
              <a:rPr sz="1400" b="1" spc="-68">
                <a:solidFill>
                  <a:schemeClr val="tx1"/>
                </a:solidFill>
                <a:latin typeface="Arial"/>
                <a:cs typeface="Arial"/>
              </a:rPr>
              <a:t> </a:t>
            </a:r>
            <a:r>
              <a:rPr sz="1400" b="1">
                <a:solidFill>
                  <a:schemeClr val="tx1"/>
                </a:solidFill>
                <a:latin typeface="Arial"/>
                <a:cs typeface="Arial"/>
              </a:rPr>
              <a:t>Development,</a:t>
            </a:r>
            <a:r>
              <a:rPr sz="1400" b="1" spc="-45">
                <a:solidFill>
                  <a:schemeClr val="tx1"/>
                </a:solidFill>
                <a:latin typeface="Arial"/>
                <a:cs typeface="Arial"/>
              </a:rPr>
              <a:t> </a:t>
            </a:r>
            <a:r>
              <a:rPr sz="1400" b="1" spc="-32">
                <a:solidFill>
                  <a:schemeClr val="tx1"/>
                </a:solidFill>
                <a:latin typeface="Arial"/>
                <a:cs typeface="Arial"/>
              </a:rPr>
              <a:t>R&amp;D</a:t>
            </a:r>
            <a:r>
              <a:rPr sz="1400" b="1" spc="-80">
                <a:solidFill>
                  <a:schemeClr val="tx1"/>
                </a:solidFill>
                <a:latin typeface="Arial"/>
                <a:cs typeface="Arial"/>
              </a:rPr>
              <a:t> </a:t>
            </a:r>
            <a:r>
              <a:rPr sz="1400" b="1" spc="-21">
                <a:solidFill>
                  <a:schemeClr val="tx1"/>
                </a:solidFill>
                <a:latin typeface="Arial"/>
                <a:cs typeface="Arial"/>
              </a:rPr>
              <a:t>Experts</a:t>
            </a:r>
            <a:r>
              <a:rPr sz="1400" b="1" spc="-21">
                <a:solidFill>
                  <a:schemeClr val="bg1"/>
                </a:solidFill>
                <a:latin typeface="Arial"/>
                <a:cs typeface="Arial"/>
              </a:rPr>
              <a:t>.</a:t>
            </a:r>
            <a:endParaRPr sz="1400">
              <a:solidFill>
                <a:schemeClr val="bg1"/>
              </a:solidFill>
              <a:latin typeface="Arial"/>
              <a:cs typeface="Arial"/>
            </a:endParaRPr>
          </a:p>
        </p:txBody>
      </p:sp>
      <p:sp>
        <p:nvSpPr>
          <p:cNvPr id="8" name="object 37">
            <a:extLst>
              <a:ext uri="{FF2B5EF4-FFF2-40B4-BE49-F238E27FC236}">
                <a16:creationId xmlns:a16="http://schemas.microsoft.com/office/drawing/2014/main" id="{7F491041-7B0B-07D3-33A6-8C6A635469B5}"/>
              </a:ext>
            </a:extLst>
          </p:cNvPr>
          <p:cNvSpPr txBox="1"/>
          <p:nvPr userDrawn="1"/>
        </p:nvSpPr>
        <p:spPr>
          <a:xfrm>
            <a:off x="3719384" y="2444994"/>
            <a:ext cx="6428539" cy="1576840"/>
          </a:xfrm>
          <a:prstGeom prst="rect">
            <a:avLst/>
          </a:prstGeom>
        </p:spPr>
        <p:txBody>
          <a:bodyPr vert="horz" wrap="square" lIns="0" tIns="10094" rIns="0" bIns="0" rtlCol="0">
            <a:spAutoFit/>
          </a:bodyPr>
          <a:lstStyle/>
          <a:p>
            <a:pPr marL="10094" marR="4038">
              <a:lnSpc>
                <a:spcPct val="107000"/>
              </a:lnSpc>
              <a:spcBef>
                <a:spcPts val="80"/>
              </a:spcBef>
            </a:pPr>
            <a:r>
              <a:rPr sz="1200" kern="1200">
                <a:solidFill>
                  <a:schemeClr val="tx1"/>
                </a:solidFill>
                <a:latin typeface="Arial MT"/>
                <a:ea typeface="+mn-ea"/>
                <a:cs typeface="Arial MT"/>
              </a:rPr>
              <a:t>With 2</a:t>
            </a:r>
            <a:r>
              <a:rPr lang="en-US" sz="1200" kern="1200">
                <a:solidFill>
                  <a:schemeClr val="tx1"/>
                </a:solidFill>
                <a:latin typeface="Arial MT"/>
                <a:ea typeface="+mn-ea"/>
                <a:cs typeface="Arial MT"/>
              </a:rPr>
              <a:t>5</a:t>
            </a:r>
            <a:r>
              <a:rPr sz="1200" kern="1200">
                <a:solidFill>
                  <a:schemeClr val="tx1"/>
                </a:solidFill>
                <a:latin typeface="Arial MT"/>
                <a:ea typeface="+mn-ea"/>
                <a:cs typeface="Arial MT"/>
              </a:rPr>
              <a:t>0+ engineers worldwide, we unleash the partnership with our clients for their products, technology  and services. A USA based company, operating worldwide, with deep industry knowledge our cutting-edge  technologies in digital and software, and our nimble mindset, we are well positioned to be the strategic  partner of our clients in this transformation journey. We support joint endeavors between the Digital and  the Engineering scenes to assist any relationship with building sharp things, operations and services at  scale with cutting edge inside everything, automated continuity throughout lifecycle and progressed  convergence with its organic framework, allowing the climb of a sensible Intelligent Industry time</a:t>
            </a:r>
            <a:r>
              <a:rPr sz="1200" spc="-5">
                <a:solidFill>
                  <a:schemeClr val="bg1"/>
                </a:solidFill>
                <a:latin typeface="Arial MT"/>
                <a:cs typeface="Arial MT"/>
              </a:rPr>
              <a:t>.</a:t>
            </a:r>
            <a:endParaRPr sz="1200">
              <a:solidFill>
                <a:schemeClr val="bg1"/>
              </a:solidFill>
              <a:latin typeface="Arial MT"/>
              <a:cs typeface="Arial MT"/>
            </a:endParaRPr>
          </a:p>
        </p:txBody>
      </p:sp>
      <p:sp>
        <p:nvSpPr>
          <p:cNvPr id="9" name="object 38">
            <a:extLst>
              <a:ext uri="{FF2B5EF4-FFF2-40B4-BE49-F238E27FC236}">
                <a16:creationId xmlns:a16="http://schemas.microsoft.com/office/drawing/2014/main" id="{35667DE5-A999-FF0A-2AB1-46C53D26F54C}"/>
              </a:ext>
            </a:extLst>
          </p:cNvPr>
          <p:cNvSpPr txBox="1"/>
          <p:nvPr userDrawn="1"/>
        </p:nvSpPr>
        <p:spPr>
          <a:xfrm>
            <a:off x="3737274" y="4192398"/>
            <a:ext cx="6237585" cy="786367"/>
          </a:xfrm>
          <a:prstGeom prst="rect">
            <a:avLst/>
          </a:prstGeom>
        </p:spPr>
        <p:txBody>
          <a:bodyPr vert="horz" wrap="square" lIns="0" tIns="10094" rIns="0" bIns="0" rtlCol="0">
            <a:spAutoFit/>
          </a:bodyPr>
          <a:lstStyle/>
          <a:p>
            <a:pPr marL="10094" marR="4038">
              <a:lnSpc>
                <a:spcPct val="107000"/>
              </a:lnSpc>
              <a:spcBef>
                <a:spcPts val="80"/>
              </a:spcBef>
            </a:pPr>
            <a:r>
              <a:rPr sz="1200">
                <a:solidFill>
                  <a:schemeClr val="tx1"/>
                </a:solidFill>
                <a:latin typeface="Arial MT"/>
                <a:cs typeface="Arial MT"/>
              </a:rPr>
              <a:t>We</a:t>
            </a:r>
            <a:r>
              <a:rPr sz="1200" spc="-5">
                <a:solidFill>
                  <a:schemeClr val="tx1"/>
                </a:solidFill>
                <a:latin typeface="Arial MT"/>
                <a:cs typeface="Arial MT"/>
              </a:rPr>
              <a:t> foster</a:t>
            </a:r>
            <a:r>
              <a:rPr sz="1200" spc="-8">
                <a:solidFill>
                  <a:schemeClr val="tx1"/>
                </a:solidFill>
                <a:latin typeface="Arial MT"/>
                <a:cs typeface="Arial MT"/>
              </a:rPr>
              <a:t> </a:t>
            </a:r>
            <a:r>
              <a:rPr sz="1200" spc="-5">
                <a:solidFill>
                  <a:schemeClr val="tx1"/>
                </a:solidFill>
                <a:latin typeface="Arial MT"/>
                <a:cs typeface="Arial MT"/>
              </a:rPr>
              <a:t>synergies</a:t>
            </a:r>
            <a:r>
              <a:rPr sz="1200" spc="-8">
                <a:solidFill>
                  <a:schemeClr val="tx1"/>
                </a:solidFill>
                <a:latin typeface="Arial MT"/>
                <a:cs typeface="Arial MT"/>
              </a:rPr>
              <a:t> </a:t>
            </a:r>
            <a:r>
              <a:rPr sz="1200" spc="-5">
                <a:solidFill>
                  <a:schemeClr val="tx1"/>
                </a:solidFill>
                <a:latin typeface="Arial MT"/>
                <a:cs typeface="Arial MT"/>
              </a:rPr>
              <a:t>between</a:t>
            </a:r>
            <a:r>
              <a:rPr sz="1200" spc="-24">
                <a:solidFill>
                  <a:schemeClr val="tx1"/>
                </a:solidFill>
                <a:latin typeface="Arial MT"/>
                <a:cs typeface="Arial MT"/>
              </a:rPr>
              <a:t> </a:t>
            </a:r>
            <a:r>
              <a:rPr sz="1200">
                <a:solidFill>
                  <a:schemeClr val="tx1"/>
                </a:solidFill>
                <a:latin typeface="Arial MT"/>
                <a:cs typeface="Arial MT"/>
              </a:rPr>
              <a:t>the</a:t>
            </a:r>
            <a:r>
              <a:rPr sz="1200" spc="-11">
                <a:solidFill>
                  <a:schemeClr val="tx1"/>
                </a:solidFill>
                <a:latin typeface="Arial MT"/>
                <a:cs typeface="Arial MT"/>
              </a:rPr>
              <a:t> </a:t>
            </a:r>
            <a:r>
              <a:rPr sz="1200">
                <a:solidFill>
                  <a:schemeClr val="tx1"/>
                </a:solidFill>
                <a:latin typeface="Arial MT"/>
                <a:cs typeface="Arial MT"/>
              </a:rPr>
              <a:t>Digital and</a:t>
            </a:r>
            <a:r>
              <a:rPr sz="1200" spc="-11">
                <a:solidFill>
                  <a:schemeClr val="tx1"/>
                </a:solidFill>
                <a:latin typeface="Arial MT"/>
                <a:cs typeface="Arial MT"/>
              </a:rPr>
              <a:t> </a:t>
            </a:r>
            <a:r>
              <a:rPr sz="1200">
                <a:solidFill>
                  <a:schemeClr val="tx1"/>
                </a:solidFill>
                <a:latin typeface="Arial MT"/>
                <a:cs typeface="Arial MT"/>
              </a:rPr>
              <a:t>the</a:t>
            </a:r>
            <a:r>
              <a:rPr sz="1200" spc="-16">
                <a:solidFill>
                  <a:schemeClr val="tx1"/>
                </a:solidFill>
                <a:latin typeface="Arial MT"/>
                <a:cs typeface="Arial MT"/>
              </a:rPr>
              <a:t> </a:t>
            </a:r>
            <a:r>
              <a:rPr sz="1200" spc="-5">
                <a:solidFill>
                  <a:schemeClr val="tx1"/>
                </a:solidFill>
                <a:latin typeface="Arial MT"/>
                <a:cs typeface="Arial MT"/>
              </a:rPr>
              <a:t>Engineering</a:t>
            </a:r>
            <a:r>
              <a:rPr sz="1200" spc="-16">
                <a:solidFill>
                  <a:schemeClr val="tx1"/>
                </a:solidFill>
                <a:latin typeface="Arial MT"/>
                <a:cs typeface="Arial MT"/>
              </a:rPr>
              <a:t> </a:t>
            </a:r>
            <a:r>
              <a:rPr sz="1200">
                <a:solidFill>
                  <a:schemeClr val="tx1"/>
                </a:solidFill>
                <a:latin typeface="Arial MT"/>
                <a:cs typeface="Arial MT"/>
              </a:rPr>
              <a:t>worlds</a:t>
            </a:r>
            <a:r>
              <a:rPr sz="1200" spc="-8">
                <a:solidFill>
                  <a:schemeClr val="tx1"/>
                </a:solidFill>
                <a:latin typeface="Arial MT"/>
                <a:cs typeface="Arial MT"/>
              </a:rPr>
              <a:t> </a:t>
            </a:r>
            <a:r>
              <a:rPr sz="1200">
                <a:solidFill>
                  <a:schemeClr val="tx1"/>
                </a:solidFill>
                <a:latin typeface="Arial MT"/>
                <a:cs typeface="Arial MT"/>
              </a:rPr>
              <a:t>to</a:t>
            </a:r>
            <a:r>
              <a:rPr sz="1200" spc="-11">
                <a:solidFill>
                  <a:schemeClr val="tx1"/>
                </a:solidFill>
                <a:latin typeface="Arial MT"/>
                <a:cs typeface="Arial MT"/>
              </a:rPr>
              <a:t> </a:t>
            </a:r>
            <a:r>
              <a:rPr sz="1200">
                <a:solidFill>
                  <a:schemeClr val="tx1"/>
                </a:solidFill>
                <a:latin typeface="Arial MT"/>
                <a:cs typeface="Arial MT"/>
              </a:rPr>
              <a:t>help</a:t>
            </a:r>
            <a:r>
              <a:rPr sz="1200" spc="-11">
                <a:solidFill>
                  <a:schemeClr val="tx1"/>
                </a:solidFill>
                <a:latin typeface="Arial MT"/>
                <a:cs typeface="Arial MT"/>
              </a:rPr>
              <a:t> </a:t>
            </a:r>
            <a:r>
              <a:rPr sz="1200">
                <a:solidFill>
                  <a:schemeClr val="tx1"/>
                </a:solidFill>
                <a:latin typeface="Arial MT"/>
                <a:cs typeface="Arial MT"/>
              </a:rPr>
              <a:t>any</a:t>
            </a:r>
            <a:r>
              <a:rPr sz="1200" spc="-8">
                <a:solidFill>
                  <a:schemeClr val="tx1"/>
                </a:solidFill>
                <a:latin typeface="Arial MT"/>
                <a:cs typeface="Arial MT"/>
              </a:rPr>
              <a:t> </a:t>
            </a:r>
            <a:r>
              <a:rPr sz="1200" spc="-5">
                <a:solidFill>
                  <a:schemeClr val="tx1"/>
                </a:solidFill>
                <a:latin typeface="Arial MT"/>
                <a:cs typeface="Arial MT"/>
              </a:rPr>
              <a:t>company</a:t>
            </a:r>
            <a:r>
              <a:rPr sz="1200" spc="-16">
                <a:solidFill>
                  <a:schemeClr val="tx1"/>
                </a:solidFill>
                <a:latin typeface="Arial MT"/>
                <a:cs typeface="Arial MT"/>
              </a:rPr>
              <a:t> </a:t>
            </a:r>
            <a:r>
              <a:rPr sz="1200">
                <a:solidFill>
                  <a:schemeClr val="tx1"/>
                </a:solidFill>
                <a:latin typeface="Arial MT"/>
                <a:cs typeface="Arial MT"/>
              </a:rPr>
              <a:t>build</a:t>
            </a:r>
            <a:r>
              <a:rPr sz="1200" spc="-8">
                <a:solidFill>
                  <a:schemeClr val="tx1"/>
                </a:solidFill>
                <a:latin typeface="Arial MT"/>
                <a:cs typeface="Arial MT"/>
              </a:rPr>
              <a:t> </a:t>
            </a:r>
            <a:r>
              <a:rPr sz="1200" spc="-5">
                <a:solidFill>
                  <a:schemeClr val="tx1"/>
                </a:solidFill>
                <a:latin typeface="Arial MT"/>
                <a:cs typeface="Arial MT"/>
              </a:rPr>
              <a:t>intelligent </a:t>
            </a:r>
            <a:r>
              <a:rPr sz="1200" spc="-206">
                <a:solidFill>
                  <a:schemeClr val="tx1"/>
                </a:solidFill>
                <a:latin typeface="Arial MT"/>
                <a:cs typeface="Arial MT"/>
              </a:rPr>
              <a:t> </a:t>
            </a:r>
            <a:r>
              <a:rPr sz="1200" spc="-5">
                <a:solidFill>
                  <a:schemeClr val="tx1"/>
                </a:solidFill>
                <a:latin typeface="Arial MT"/>
                <a:cs typeface="Arial MT"/>
              </a:rPr>
              <a:t>products, operations </a:t>
            </a:r>
            <a:r>
              <a:rPr sz="1200">
                <a:solidFill>
                  <a:schemeClr val="tx1"/>
                </a:solidFill>
                <a:latin typeface="Arial MT"/>
                <a:cs typeface="Arial MT"/>
              </a:rPr>
              <a:t>and services at scale with digital inside </a:t>
            </a:r>
            <a:r>
              <a:rPr sz="1200" spc="-5">
                <a:solidFill>
                  <a:schemeClr val="tx1"/>
                </a:solidFill>
                <a:latin typeface="Arial MT"/>
                <a:cs typeface="Arial MT"/>
              </a:rPr>
              <a:t>everything, </a:t>
            </a:r>
            <a:r>
              <a:rPr sz="1200">
                <a:solidFill>
                  <a:schemeClr val="tx1"/>
                </a:solidFill>
                <a:latin typeface="Arial MT"/>
                <a:cs typeface="Arial MT"/>
              </a:rPr>
              <a:t>digital </a:t>
            </a:r>
            <a:r>
              <a:rPr sz="1200" spc="-5">
                <a:solidFill>
                  <a:schemeClr val="tx1"/>
                </a:solidFill>
                <a:latin typeface="Arial MT"/>
                <a:cs typeface="Arial MT"/>
              </a:rPr>
              <a:t>continuity throughout </a:t>
            </a:r>
            <a:r>
              <a:rPr sz="1200">
                <a:solidFill>
                  <a:schemeClr val="tx1"/>
                </a:solidFill>
                <a:latin typeface="Arial MT"/>
                <a:cs typeface="Arial MT"/>
              </a:rPr>
              <a:t> lifecycle and digital </a:t>
            </a:r>
            <a:r>
              <a:rPr sz="1200" spc="-5">
                <a:solidFill>
                  <a:schemeClr val="tx1"/>
                </a:solidFill>
                <a:latin typeface="Arial MT"/>
                <a:cs typeface="Arial MT"/>
              </a:rPr>
              <a:t>convergence </a:t>
            </a:r>
            <a:r>
              <a:rPr sz="1200">
                <a:solidFill>
                  <a:schemeClr val="tx1"/>
                </a:solidFill>
                <a:latin typeface="Arial MT"/>
                <a:cs typeface="Arial MT"/>
              </a:rPr>
              <a:t>with its ecosystem, allowing the rise of a </a:t>
            </a:r>
            <a:r>
              <a:rPr sz="1200" spc="-5">
                <a:solidFill>
                  <a:schemeClr val="tx1"/>
                </a:solidFill>
                <a:latin typeface="Arial MT"/>
                <a:cs typeface="Arial MT"/>
              </a:rPr>
              <a:t>sustainable Intelligent Industry </a:t>
            </a:r>
            <a:r>
              <a:rPr sz="1200" spc="-211">
                <a:solidFill>
                  <a:schemeClr val="tx1"/>
                </a:solidFill>
                <a:latin typeface="Arial MT"/>
                <a:cs typeface="Arial MT"/>
              </a:rPr>
              <a:t> </a:t>
            </a:r>
            <a:r>
              <a:rPr sz="1200">
                <a:solidFill>
                  <a:schemeClr val="tx1"/>
                </a:solidFill>
                <a:latin typeface="Arial MT"/>
                <a:cs typeface="Arial MT"/>
              </a:rPr>
              <a:t>era.</a:t>
            </a:r>
          </a:p>
        </p:txBody>
      </p:sp>
      <p:sp>
        <p:nvSpPr>
          <p:cNvPr id="32" name="Rectangle 31">
            <a:extLst>
              <a:ext uri="{FF2B5EF4-FFF2-40B4-BE49-F238E27FC236}">
                <a16:creationId xmlns:a16="http://schemas.microsoft.com/office/drawing/2014/main" id="{281722C9-2D9E-F953-9A69-08EBE1DD30B0}"/>
              </a:ext>
            </a:extLst>
          </p:cNvPr>
          <p:cNvSpPr/>
          <p:nvPr userDrawn="1"/>
        </p:nvSpPr>
        <p:spPr>
          <a:xfrm>
            <a:off x="9335181" y="6144144"/>
            <a:ext cx="3489825" cy="321306"/>
          </a:xfrm>
          <a:prstGeom prst="rect">
            <a:avLst/>
          </a:prstGeom>
        </p:spPr>
        <p:txBody>
          <a:bodyPr wrap="square" lIns="0" tIns="0" rIns="0" bIns="0" anchor="b" anchorCtr="0">
            <a:spAutoFit/>
          </a:bodyPr>
          <a:lstStyle/>
          <a:p>
            <a:pPr>
              <a:spcAft>
                <a:spcPts val="477"/>
              </a:spcAft>
            </a:pPr>
            <a:r>
              <a:rPr lang="en-US" sz="557" noProof="0">
                <a:solidFill>
                  <a:schemeClr val="tx1"/>
                </a:solidFill>
                <a:latin typeface="Ubuntu" panose="020B0504030602030204" pitchFamily="34" charset="0"/>
                <a:cs typeface="Arial"/>
              </a:rPr>
              <a:t>This presentation contains information that may be privileged or confidential and is the property of the R3tek.</a:t>
            </a:r>
          </a:p>
          <a:p>
            <a:pPr>
              <a:spcAft>
                <a:spcPts val="477"/>
              </a:spcAft>
            </a:pPr>
            <a:r>
              <a:rPr lang="en-US" sz="557" noProof="0">
                <a:solidFill>
                  <a:schemeClr val="tx1"/>
                </a:solidFill>
                <a:latin typeface="Ubuntu" panose="020B0504030602030204" pitchFamily="34" charset="0"/>
                <a:cs typeface="Arial"/>
              </a:rPr>
              <a:t>Copyright © 2024 R3tek. All rights reserved</a:t>
            </a:r>
            <a:r>
              <a:rPr lang="en-US" sz="557" noProof="0">
                <a:solidFill>
                  <a:schemeClr val="bg1"/>
                </a:solidFill>
                <a:latin typeface="Ubuntu" panose="020B0504030602030204" pitchFamily="34" charset="0"/>
                <a:cs typeface="Arial"/>
              </a:rPr>
              <a:t>.</a:t>
            </a:r>
          </a:p>
        </p:txBody>
      </p:sp>
      <p:grpSp>
        <p:nvGrpSpPr>
          <p:cNvPr id="25" name="Group 24">
            <a:extLst>
              <a:ext uri="{FF2B5EF4-FFF2-40B4-BE49-F238E27FC236}">
                <a16:creationId xmlns:a16="http://schemas.microsoft.com/office/drawing/2014/main" id="{2CDE27F4-F3E9-2DCF-FACA-7F8FBDA9BBB7}"/>
              </a:ext>
            </a:extLst>
          </p:cNvPr>
          <p:cNvGrpSpPr/>
          <p:nvPr userDrawn="1"/>
        </p:nvGrpSpPr>
        <p:grpSpPr>
          <a:xfrm>
            <a:off x="10290892" y="1317777"/>
            <a:ext cx="2469965" cy="3974370"/>
            <a:chOff x="566534" y="1328287"/>
            <a:chExt cx="2330671" cy="3974370"/>
          </a:xfrm>
        </p:grpSpPr>
        <p:pic>
          <p:nvPicPr>
            <p:cNvPr id="33" name="object 31">
              <a:extLst>
                <a:ext uri="{FF2B5EF4-FFF2-40B4-BE49-F238E27FC236}">
                  <a16:creationId xmlns:a16="http://schemas.microsoft.com/office/drawing/2014/main" id="{B5F2E608-8115-B0BD-477D-0D157457CBCB}"/>
                </a:ext>
              </a:extLst>
            </p:cNvPr>
            <p:cNvPicPr/>
            <p:nvPr userDrawn="1"/>
          </p:nvPicPr>
          <p:blipFill>
            <a:blip r:embed="rId2" cstate="print"/>
            <a:stretch>
              <a:fillRect/>
            </a:stretch>
          </p:blipFill>
          <p:spPr>
            <a:xfrm>
              <a:off x="566534" y="1328287"/>
              <a:ext cx="2330671" cy="3974370"/>
            </a:xfrm>
            <a:prstGeom prst="rect">
              <a:avLst/>
            </a:prstGeom>
          </p:spPr>
        </p:pic>
        <p:sp>
          <p:nvSpPr>
            <p:cNvPr id="34" name="object 32">
              <a:extLst>
                <a:ext uri="{FF2B5EF4-FFF2-40B4-BE49-F238E27FC236}">
                  <a16:creationId xmlns:a16="http://schemas.microsoft.com/office/drawing/2014/main" id="{1050B7FF-01A6-B62B-4884-EC67AC556986}"/>
                </a:ext>
              </a:extLst>
            </p:cNvPr>
            <p:cNvSpPr txBox="1"/>
            <p:nvPr userDrawn="1"/>
          </p:nvSpPr>
          <p:spPr>
            <a:xfrm>
              <a:off x="1762670" y="1951353"/>
              <a:ext cx="835417" cy="286168"/>
            </a:xfrm>
            <a:prstGeom prst="rect">
              <a:avLst/>
            </a:prstGeom>
          </p:spPr>
          <p:txBody>
            <a:bodyPr vert="horz" wrap="square" lIns="0" tIns="29209" rIns="0" bIns="0" rtlCol="0">
              <a:spAutoFit/>
            </a:bodyPr>
            <a:lstStyle/>
            <a:p>
              <a:pPr marL="43908" marR="4038" indent="-34320">
                <a:lnSpc>
                  <a:spcPts val="961"/>
                </a:lnSpc>
                <a:spcBef>
                  <a:spcPts val="182"/>
                </a:spcBef>
              </a:pPr>
              <a:r>
                <a:rPr sz="954" b="1" i="1" spc="-5">
                  <a:solidFill>
                    <a:schemeClr val="tx1"/>
                  </a:solidFill>
                  <a:latin typeface="Calibri"/>
                  <a:cs typeface="Calibri"/>
                </a:rPr>
                <a:t>Fortune</a:t>
              </a:r>
              <a:r>
                <a:rPr sz="954" b="1" i="1" spc="-45">
                  <a:solidFill>
                    <a:schemeClr val="tx1"/>
                  </a:solidFill>
                  <a:latin typeface="Calibri"/>
                  <a:cs typeface="Calibri"/>
                </a:rPr>
                <a:t> </a:t>
              </a:r>
              <a:r>
                <a:rPr sz="954" b="1" i="1" spc="-5">
                  <a:solidFill>
                    <a:schemeClr val="tx1"/>
                  </a:solidFill>
                  <a:latin typeface="Calibri"/>
                  <a:cs typeface="Calibri"/>
                </a:rPr>
                <a:t>500 </a:t>
              </a:r>
              <a:r>
                <a:rPr sz="954" b="1" i="1" spc="-187">
                  <a:solidFill>
                    <a:schemeClr val="tx1"/>
                  </a:solidFill>
                  <a:latin typeface="Calibri"/>
                  <a:cs typeface="Calibri"/>
                </a:rPr>
                <a:t> </a:t>
              </a:r>
              <a:r>
                <a:rPr sz="954" b="1" i="1" spc="-5">
                  <a:solidFill>
                    <a:schemeClr val="tx1"/>
                  </a:solidFill>
                  <a:latin typeface="Calibri"/>
                  <a:cs typeface="Calibri"/>
                </a:rPr>
                <a:t>Customers</a:t>
              </a:r>
              <a:endParaRPr sz="954" i="1">
                <a:solidFill>
                  <a:schemeClr val="tx1"/>
                </a:solidFill>
                <a:latin typeface="Calibri"/>
                <a:cs typeface="Calibri"/>
              </a:endParaRPr>
            </a:p>
          </p:txBody>
        </p:sp>
        <p:sp>
          <p:nvSpPr>
            <p:cNvPr id="35" name="object 33">
              <a:extLst>
                <a:ext uri="{FF2B5EF4-FFF2-40B4-BE49-F238E27FC236}">
                  <a16:creationId xmlns:a16="http://schemas.microsoft.com/office/drawing/2014/main" id="{F4BEDACF-DBAE-D3D5-B42F-CB25994C0BF5}"/>
                </a:ext>
              </a:extLst>
            </p:cNvPr>
            <p:cNvSpPr txBox="1"/>
            <p:nvPr userDrawn="1"/>
          </p:nvSpPr>
          <p:spPr>
            <a:xfrm>
              <a:off x="1084993" y="3143917"/>
              <a:ext cx="845633" cy="286168"/>
            </a:xfrm>
            <a:prstGeom prst="rect">
              <a:avLst/>
            </a:prstGeom>
          </p:spPr>
          <p:txBody>
            <a:bodyPr vert="horz" wrap="square" lIns="0" tIns="29209" rIns="0" bIns="0" rtlCol="0">
              <a:spAutoFit/>
            </a:bodyPr>
            <a:lstStyle/>
            <a:p>
              <a:pPr marL="40378" marR="4038" indent="-30283">
                <a:lnSpc>
                  <a:spcPts val="961"/>
                </a:lnSpc>
                <a:spcBef>
                  <a:spcPts val="182"/>
                </a:spcBef>
              </a:pPr>
              <a:r>
                <a:rPr sz="954" b="1" i="1" spc="-5">
                  <a:solidFill>
                    <a:schemeClr val="tx1"/>
                  </a:solidFill>
                  <a:latin typeface="Calibri"/>
                  <a:cs typeface="Calibri"/>
                </a:rPr>
                <a:t>18+</a:t>
              </a:r>
              <a:r>
                <a:rPr sz="954" b="1" i="1" spc="-28">
                  <a:solidFill>
                    <a:schemeClr val="tx1"/>
                  </a:solidFill>
                  <a:latin typeface="Calibri"/>
                  <a:cs typeface="Calibri"/>
                </a:rPr>
                <a:t> </a:t>
              </a:r>
              <a:r>
                <a:rPr sz="954" b="1" i="1" spc="-5">
                  <a:solidFill>
                    <a:schemeClr val="tx1"/>
                  </a:solidFill>
                  <a:latin typeface="Calibri"/>
                  <a:cs typeface="Calibri"/>
                </a:rPr>
                <a:t>Years</a:t>
              </a:r>
              <a:r>
                <a:rPr sz="954" b="1" i="1" spc="-28">
                  <a:solidFill>
                    <a:schemeClr val="tx1"/>
                  </a:solidFill>
                  <a:latin typeface="Calibri"/>
                  <a:cs typeface="Calibri"/>
                </a:rPr>
                <a:t> </a:t>
              </a:r>
              <a:r>
                <a:rPr sz="954" b="1" i="1" spc="-5">
                  <a:solidFill>
                    <a:schemeClr val="tx1"/>
                  </a:solidFill>
                  <a:latin typeface="Calibri"/>
                  <a:cs typeface="Calibri"/>
                </a:rPr>
                <a:t>of </a:t>
              </a:r>
              <a:r>
                <a:rPr sz="954" b="1" i="1" spc="-182">
                  <a:solidFill>
                    <a:schemeClr val="tx1"/>
                  </a:solidFill>
                  <a:latin typeface="Calibri"/>
                  <a:cs typeface="Calibri"/>
                </a:rPr>
                <a:t> </a:t>
              </a:r>
              <a:r>
                <a:rPr sz="954" b="1" i="1" spc="-5">
                  <a:solidFill>
                    <a:schemeClr val="tx1"/>
                  </a:solidFill>
                  <a:latin typeface="Calibri"/>
                  <a:cs typeface="Calibri"/>
                </a:rPr>
                <a:t>Experience</a:t>
              </a:r>
              <a:endParaRPr sz="954" i="1">
                <a:solidFill>
                  <a:schemeClr val="tx1"/>
                </a:solidFill>
                <a:latin typeface="Calibri"/>
                <a:cs typeface="Calibri"/>
              </a:endParaRPr>
            </a:p>
          </p:txBody>
        </p:sp>
        <p:sp>
          <p:nvSpPr>
            <p:cNvPr id="36" name="object 34">
              <a:extLst>
                <a:ext uri="{FF2B5EF4-FFF2-40B4-BE49-F238E27FC236}">
                  <a16:creationId xmlns:a16="http://schemas.microsoft.com/office/drawing/2014/main" id="{AD7C97E9-4563-44F5-B396-3DDFE953DACC}"/>
                </a:ext>
              </a:extLst>
            </p:cNvPr>
            <p:cNvSpPr txBox="1"/>
            <p:nvPr userDrawn="1"/>
          </p:nvSpPr>
          <p:spPr>
            <a:xfrm>
              <a:off x="1645592" y="4355394"/>
              <a:ext cx="912056" cy="286168"/>
            </a:xfrm>
            <a:prstGeom prst="rect">
              <a:avLst/>
            </a:prstGeom>
          </p:spPr>
          <p:txBody>
            <a:bodyPr vert="horz" wrap="square" lIns="0" tIns="29209" rIns="0" bIns="0" rtlCol="0">
              <a:spAutoFit/>
            </a:bodyPr>
            <a:lstStyle/>
            <a:p>
              <a:pPr marL="196837" marR="4038" indent="-187247">
                <a:lnSpc>
                  <a:spcPts val="961"/>
                </a:lnSpc>
                <a:spcBef>
                  <a:spcPts val="182"/>
                </a:spcBef>
              </a:pPr>
              <a:r>
                <a:rPr sz="954" b="1" i="1" spc="-5">
                  <a:solidFill>
                    <a:schemeClr val="tx1"/>
                  </a:solidFill>
                  <a:latin typeface="Calibri"/>
                  <a:cs typeface="Calibri"/>
                </a:rPr>
                <a:t>Industry</a:t>
              </a:r>
              <a:r>
                <a:rPr sz="954" b="1" i="1" spc="-40">
                  <a:solidFill>
                    <a:schemeClr val="tx1"/>
                  </a:solidFill>
                  <a:latin typeface="Calibri"/>
                  <a:cs typeface="Calibri"/>
                </a:rPr>
                <a:t> </a:t>
              </a:r>
              <a:r>
                <a:rPr sz="954" b="1" i="1" spc="-5">
                  <a:solidFill>
                    <a:schemeClr val="tx1"/>
                  </a:solidFill>
                  <a:latin typeface="Calibri"/>
                  <a:cs typeface="Calibri"/>
                </a:rPr>
                <a:t>Leading </a:t>
              </a:r>
              <a:r>
                <a:rPr sz="954" b="1" i="1" spc="-187">
                  <a:solidFill>
                    <a:schemeClr val="tx1"/>
                  </a:solidFill>
                  <a:latin typeface="Calibri"/>
                  <a:cs typeface="Calibri"/>
                </a:rPr>
                <a:t> </a:t>
              </a:r>
              <a:r>
                <a:rPr sz="954" b="1" i="1" spc="-8">
                  <a:solidFill>
                    <a:schemeClr val="tx1"/>
                  </a:solidFill>
                  <a:latin typeface="Calibri"/>
                  <a:cs typeface="Calibri"/>
                </a:rPr>
                <a:t>Partners</a:t>
              </a:r>
              <a:endParaRPr sz="954" i="1">
                <a:solidFill>
                  <a:schemeClr val="tx1"/>
                </a:solidFill>
                <a:latin typeface="Calibri"/>
                <a:cs typeface="Calibri"/>
              </a:endParaRPr>
            </a:p>
          </p:txBody>
        </p:sp>
      </p:grpSp>
      <p:grpSp>
        <p:nvGrpSpPr>
          <p:cNvPr id="24" name="Group 23">
            <a:extLst>
              <a:ext uri="{FF2B5EF4-FFF2-40B4-BE49-F238E27FC236}">
                <a16:creationId xmlns:a16="http://schemas.microsoft.com/office/drawing/2014/main" id="{EA462B52-8A84-413B-F101-5818723BFD29}"/>
              </a:ext>
            </a:extLst>
          </p:cNvPr>
          <p:cNvGrpSpPr/>
          <p:nvPr userDrawn="1"/>
        </p:nvGrpSpPr>
        <p:grpSpPr>
          <a:xfrm>
            <a:off x="102207" y="1018028"/>
            <a:ext cx="3146617" cy="4785038"/>
            <a:chOff x="5250244" y="2385943"/>
            <a:chExt cx="1512372" cy="2397410"/>
          </a:xfrm>
        </p:grpSpPr>
        <p:grpSp>
          <p:nvGrpSpPr>
            <p:cNvPr id="15" name="Group 14">
              <a:extLst>
                <a:ext uri="{FF2B5EF4-FFF2-40B4-BE49-F238E27FC236}">
                  <a16:creationId xmlns:a16="http://schemas.microsoft.com/office/drawing/2014/main" id="{D80D128B-A0B6-0F2F-D492-A9554213C3B6}"/>
                </a:ext>
              </a:extLst>
            </p:cNvPr>
            <p:cNvGrpSpPr/>
            <p:nvPr userDrawn="1"/>
          </p:nvGrpSpPr>
          <p:grpSpPr>
            <a:xfrm>
              <a:off x="5702408" y="2385943"/>
              <a:ext cx="1037977" cy="1037977"/>
              <a:chOff x="1136290" y="-178076"/>
              <a:chExt cx="1037977" cy="1037977"/>
            </a:xfrm>
          </p:grpSpPr>
          <p:sp>
            <p:nvSpPr>
              <p:cNvPr id="22" name="Oval 21">
                <a:extLst>
                  <a:ext uri="{FF2B5EF4-FFF2-40B4-BE49-F238E27FC236}">
                    <a16:creationId xmlns:a16="http://schemas.microsoft.com/office/drawing/2014/main" id="{64609A25-F193-B8CD-3D2C-19CF9B641BFB}"/>
                  </a:ext>
                </a:extLst>
              </p:cNvPr>
              <p:cNvSpPr/>
              <p:nvPr userDrawn="1"/>
            </p:nvSpPr>
            <p:spPr>
              <a:xfrm>
                <a:off x="1136290" y="-178076"/>
                <a:ext cx="1037977" cy="1037977"/>
              </a:xfrm>
              <a:prstGeom prst="ellipse">
                <a:avLst/>
              </a:prstGeom>
              <a:blipFill dpi="0" rotWithShape="1">
                <a:blip r:embed="rId3">
                  <a:alphaModFix amt="44900"/>
                </a:blip>
                <a:srcRect/>
                <a:stretch>
                  <a:fillRect/>
                </a:stretch>
              </a:blipFill>
              <a:ln>
                <a:solidFill>
                  <a:schemeClr val="tx1"/>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23" name="Oval 4">
                <a:extLst>
                  <a:ext uri="{FF2B5EF4-FFF2-40B4-BE49-F238E27FC236}">
                    <a16:creationId xmlns:a16="http://schemas.microsoft.com/office/drawing/2014/main" id="{4C296F90-4885-59E5-4583-E2C9EA10AF3F}"/>
                  </a:ext>
                </a:extLst>
              </p:cNvPr>
              <p:cNvSpPr txBox="1"/>
              <p:nvPr userDrawn="1"/>
            </p:nvSpPr>
            <p:spPr>
              <a:xfrm>
                <a:off x="1285791" y="92768"/>
                <a:ext cx="761183" cy="467089"/>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marL="0" lvl="0" indent="0" algn="ctr" defTabSz="388626" rtl="0" eaLnBrk="1" latinLnBrk="0" hangingPunct="1">
                  <a:lnSpc>
                    <a:spcPct val="90000"/>
                  </a:lnSpc>
                  <a:spcBef>
                    <a:spcPct val="0"/>
                  </a:spcBef>
                  <a:spcAft>
                    <a:spcPct val="35000"/>
                  </a:spcAft>
                  <a:buNone/>
                </a:pPr>
                <a:r>
                  <a:rPr lang="en-US" sz="2226" b="1" i="1" kern="1200" cap="none" spc="0">
                    <a:ln/>
                    <a:solidFill>
                      <a:schemeClr val="bg1"/>
                    </a:solidFill>
                    <a:effectLst>
                      <a:outerShdw blurRad="50800" dist="38100" dir="5400000" algn="t" rotWithShape="0">
                        <a:prstClr val="black">
                          <a:alpha val="40000"/>
                        </a:prstClr>
                      </a:outerShdw>
                    </a:effectLst>
                    <a:latin typeface="+mn-lt"/>
                    <a:ea typeface="+mn-ea"/>
                    <a:cs typeface="+mn-cs"/>
                  </a:rPr>
                  <a:t>Growth</a:t>
                </a:r>
              </a:p>
              <a:p>
                <a:pPr marL="0" lvl="0" indent="0" algn="ctr" defTabSz="388626" rtl="0" eaLnBrk="1" latinLnBrk="0" hangingPunct="1">
                  <a:lnSpc>
                    <a:spcPct val="90000"/>
                  </a:lnSpc>
                  <a:spcBef>
                    <a:spcPct val="0"/>
                  </a:spcBef>
                  <a:spcAft>
                    <a:spcPct val="35000"/>
                  </a:spcAft>
                  <a:buNone/>
                </a:pPr>
                <a:r>
                  <a:rPr lang="en-US" sz="2226" b="1" i="1" kern="1200" cap="none" spc="0">
                    <a:ln/>
                    <a:solidFill>
                      <a:schemeClr val="bg1"/>
                    </a:solidFill>
                    <a:effectLst>
                      <a:outerShdw blurRad="50800" dist="38100" dir="5400000" algn="t" rotWithShape="0">
                        <a:prstClr val="black">
                          <a:alpha val="40000"/>
                        </a:prstClr>
                      </a:outerShdw>
                    </a:effectLst>
                    <a:latin typeface="+mn-lt"/>
                    <a:ea typeface="+mn-ea"/>
                    <a:cs typeface="+mn-cs"/>
                  </a:rPr>
                  <a:t>20%</a:t>
                </a:r>
              </a:p>
            </p:txBody>
          </p:sp>
        </p:grpSp>
        <p:sp>
          <p:nvSpPr>
            <p:cNvPr id="20" name="Oval 19">
              <a:extLst>
                <a:ext uri="{FF2B5EF4-FFF2-40B4-BE49-F238E27FC236}">
                  <a16:creationId xmlns:a16="http://schemas.microsoft.com/office/drawing/2014/main" id="{D6F78A2F-5CCF-DAF4-3BF2-BDDB024A6AED}"/>
                </a:ext>
              </a:extLst>
            </p:cNvPr>
            <p:cNvSpPr/>
            <p:nvPr userDrawn="1"/>
          </p:nvSpPr>
          <p:spPr>
            <a:xfrm>
              <a:off x="5724639" y="3745376"/>
              <a:ext cx="1037977" cy="1037977"/>
            </a:xfrm>
            <a:prstGeom prst="ellipse">
              <a:avLst/>
            </a:prstGeom>
            <a:blipFill dpi="0" rotWithShape="1">
              <a:blip r:embed="rId4">
                <a:alphaModFix amt="45000"/>
              </a:blip>
              <a:srcRect/>
              <a:stretch>
                <a:fillRect/>
              </a:stretch>
            </a:blipFill>
            <a:ln>
              <a:solidFill>
                <a:schemeClr val="tx1"/>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grpSp>
          <p:nvGrpSpPr>
            <p:cNvPr id="17" name="Group 16">
              <a:extLst>
                <a:ext uri="{FF2B5EF4-FFF2-40B4-BE49-F238E27FC236}">
                  <a16:creationId xmlns:a16="http://schemas.microsoft.com/office/drawing/2014/main" id="{4E609A42-845A-3316-AD5C-DD756B74CF5B}"/>
                </a:ext>
              </a:extLst>
            </p:cNvPr>
            <p:cNvGrpSpPr/>
            <p:nvPr userDrawn="1"/>
          </p:nvGrpSpPr>
          <p:grpSpPr>
            <a:xfrm>
              <a:off x="5250244" y="3052300"/>
              <a:ext cx="1037977" cy="1037977"/>
              <a:chOff x="684126" y="488281"/>
              <a:chExt cx="1037977" cy="1037977"/>
            </a:xfrm>
          </p:grpSpPr>
          <p:sp>
            <p:nvSpPr>
              <p:cNvPr id="18" name="Oval 17">
                <a:extLst>
                  <a:ext uri="{FF2B5EF4-FFF2-40B4-BE49-F238E27FC236}">
                    <a16:creationId xmlns:a16="http://schemas.microsoft.com/office/drawing/2014/main" id="{4F46B8A6-2EBA-453F-040D-E447FFE97D0E}"/>
                  </a:ext>
                </a:extLst>
              </p:cNvPr>
              <p:cNvSpPr/>
              <p:nvPr userDrawn="1"/>
            </p:nvSpPr>
            <p:spPr>
              <a:xfrm>
                <a:off x="684126" y="488281"/>
                <a:ext cx="1037977" cy="1037977"/>
              </a:xfrm>
              <a:prstGeom prst="ellipse">
                <a:avLst/>
              </a:prstGeom>
              <a:blipFill dpi="0" rotWithShape="1">
                <a:blip r:embed="rId5">
                  <a:alphaModFix amt="45000"/>
                </a:blip>
                <a:srcRect/>
                <a:stretch>
                  <a:fillRect/>
                </a:stretch>
              </a:blipFill>
              <a:ln>
                <a:solidFill>
                  <a:schemeClr val="tx1"/>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9" name="Oval 8">
                <a:extLst>
                  <a:ext uri="{FF2B5EF4-FFF2-40B4-BE49-F238E27FC236}">
                    <a16:creationId xmlns:a16="http://schemas.microsoft.com/office/drawing/2014/main" id="{C0A8D994-7875-ED29-CC70-BDC3CC1ED1E2}"/>
                  </a:ext>
                </a:extLst>
              </p:cNvPr>
              <p:cNvSpPr txBox="1"/>
              <p:nvPr userDrawn="1"/>
            </p:nvSpPr>
            <p:spPr>
              <a:xfrm>
                <a:off x="773695" y="709838"/>
                <a:ext cx="854510" cy="65285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marL="0" lvl="0" indent="0" algn="ctr" defTabSz="388626" rtl="0" eaLnBrk="1" latinLnBrk="0" hangingPunct="1">
                  <a:lnSpc>
                    <a:spcPct val="90000"/>
                  </a:lnSpc>
                  <a:spcBef>
                    <a:spcPct val="0"/>
                  </a:spcBef>
                  <a:spcAft>
                    <a:spcPct val="35000"/>
                  </a:spcAft>
                  <a:buNone/>
                </a:pPr>
                <a:r>
                  <a:rPr lang="en-US" sz="2226" b="1" i="1" kern="1200" cap="none" spc="0">
                    <a:ln/>
                    <a:solidFill>
                      <a:schemeClr val="bg1"/>
                    </a:solidFill>
                    <a:effectLst>
                      <a:outerShdw blurRad="50800" dist="38100" dir="5400000" algn="t" rotWithShape="0">
                        <a:prstClr val="black">
                          <a:alpha val="40000"/>
                        </a:prstClr>
                      </a:outerShdw>
                    </a:effectLst>
                    <a:latin typeface="+mn-lt"/>
                    <a:ea typeface="+mn-ea"/>
                    <a:cs typeface="+mn-cs"/>
                  </a:rPr>
                  <a:t>Employes</a:t>
                </a:r>
              </a:p>
              <a:p>
                <a:pPr marL="0" lvl="0" indent="0" algn="ctr" defTabSz="388626" rtl="0" eaLnBrk="1" latinLnBrk="0" hangingPunct="1">
                  <a:lnSpc>
                    <a:spcPct val="90000"/>
                  </a:lnSpc>
                  <a:spcBef>
                    <a:spcPct val="0"/>
                  </a:spcBef>
                  <a:spcAft>
                    <a:spcPct val="35000"/>
                  </a:spcAft>
                  <a:buNone/>
                </a:pPr>
                <a:r>
                  <a:rPr lang="en-US" sz="2226" b="1" i="1" kern="1200" cap="none" spc="0">
                    <a:ln/>
                    <a:solidFill>
                      <a:schemeClr val="bg1"/>
                    </a:solidFill>
                    <a:effectLst>
                      <a:outerShdw blurRad="50800" dist="38100" dir="5400000" algn="t" rotWithShape="0">
                        <a:prstClr val="black">
                          <a:alpha val="40000"/>
                        </a:prstClr>
                      </a:outerShdw>
                    </a:effectLst>
                    <a:latin typeface="+mn-lt"/>
                    <a:ea typeface="+mn-ea"/>
                    <a:cs typeface="+mn-cs"/>
                  </a:rPr>
                  <a:t>250+</a:t>
                </a:r>
              </a:p>
            </p:txBody>
          </p:sp>
        </p:grpSp>
      </p:grpSp>
      <p:sp>
        <p:nvSpPr>
          <p:cNvPr id="28" name="Oval 8">
            <a:extLst>
              <a:ext uri="{FF2B5EF4-FFF2-40B4-BE49-F238E27FC236}">
                <a16:creationId xmlns:a16="http://schemas.microsoft.com/office/drawing/2014/main" id="{86EF9C62-32C1-E739-F1D0-D60609DAB96C}"/>
              </a:ext>
            </a:extLst>
          </p:cNvPr>
          <p:cNvSpPr txBox="1"/>
          <p:nvPr userDrawn="1"/>
        </p:nvSpPr>
        <p:spPr>
          <a:xfrm>
            <a:off x="1330744" y="4288670"/>
            <a:ext cx="1777880" cy="130304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marL="0" lvl="0" indent="0" algn="ctr" defTabSz="388626" rtl="0" eaLnBrk="1" latinLnBrk="0" hangingPunct="1">
              <a:lnSpc>
                <a:spcPct val="90000"/>
              </a:lnSpc>
              <a:spcBef>
                <a:spcPct val="0"/>
              </a:spcBef>
              <a:spcAft>
                <a:spcPct val="35000"/>
              </a:spcAft>
              <a:buNone/>
            </a:pPr>
            <a:r>
              <a:rPr lang="en-US" sz="2226" b="1" i="1" kern="1200" cap="none" spc="0">
                <a:ln/>
                <a:solidFill>
                  <a:schemeClr val="bg1"/>
                </a:solidFill>
                <a:effectLst>
                  <a:outerShdw blurRad="50800" dist="38100" dir="5400000" algn="t" rotWithShape="0">
                    <a:prstClr val="black">
                      <a:alpha val="40000"/>
                    </a:prstClr>
                  </a:outerShdw>
                </a:effectLst>
                <a:latin typeface="+mn-lt"/>
                <a:ea typeface="+mn-ea"/>
                <a:cs typeface="+mn-cs"/>
              </a:rPr>
              <a:t>Attrition</a:t>
            </a:r>
          </a:p>
          <a:p>
            <a:pPr marL="0" lvl="0" indent="0" algn="ctr" defTabSz="388626" rtl="0" eaLnBrk="1" latinLnBrk="0" hangingPunct="1">
              <a:lnSpc>
                <a:spcPct val="90000"/>
              </a:lnSpc>
              <a:spcBef>
                <a:spcPct val="0"/>
              </a:spcBef>
              <a:spcAft>
                <a:spcPct val="35000"/>
              </a:spcAft>
              <a:buNone/>
            </a:pPr>
            <a:r>
              <a:rPr lang="en-US" sz="2226" b="1" i="1" kern="1200" cap="none" spc="0">
                <a:ln/>
                <a:solidFill>
                  <a:schemeClr val="bg1"/>
                </a:solidFill>
                <a:effectLst>
                  <a:outerShdw blurRad="50800" dist="38100" dir="5400000" algn="t" rotWithShape="0">
                    <a:prstClr val="black">
                      <a:alpha val="40000"/>
                    </a:prstClr>
                  </a:outerShdw>
                </a:effectLst>
                <a:latin typeface="+mn-lt"/>
                <a:ea typeface="+mn-ea"/>
                <a:cs typeface="+mn-cs"/>
              </a:rPr>
              <a:t>&lt;10%</a:t>
            </a:r>
          </a:p>
        </p:txBody>
      </p:sp>
    </p:spTree>
    <p:extLst>
      <p:ext uri="{BB962C8B-B14F-4D97-AF65-F5344CB8AC3E}">
        <p14:creationId xmlns:p14="http://schemas.microsoft.com/office/powerpoint/2010/main" val="261476428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685" y="1596"/>
          <a:ext cx="1682"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5" y="1596"/>
                        <a:ext cx="1682"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336723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431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685" y="1596"/>
          <a:ext cx="1682"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5" y="1596"/>
                        <a:ext cx="1682"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057535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picture blue Pi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705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inal Slide 1">
    <p:bg>
      <p:bgPr>
        <a:solidFill>
          <a:schemeClr val="bg1">
            <a:lumMod val="9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F28238-BCA0-F7F4-0947-65DD548A2ACA}"/>
              </a:ext>
            </a:extLst>
          </p:cNvPr>
          <p:cNvSpPr txBox="1"/>
          <p:nvPr userDrawn="1"/>
        </p:nvSpPr>
        <p:spPr>
          <a:xfrm>
            <a:off x="5162648" y="274571"/>
            <a:ext cx="3043808" cy="532775"/>
          </a:xfrm>
          <a:prstGeom prst="rect">
            <a:avLst/>
          </a:prstGeom>
          <a:noFill/>
        </p:spPr>
        <p:txBody>
          <a:bodyPr wrap="square" rtlCol="0">
            <a:spAutoFit/>
          </a:bodyPr>
          <a:lstStyle/>
          <a:p>
            <a:r>
              <a:rPr lang="en-US" sz="2862" b="0" i="1" cap="none" spc="0">
                <a:ln w="76200"/>
                <a:solidFill>
                  <a:schemeClr val="tx1"/>
                </a:solidFill>
                <a:effectLst>
                  <a:glow rad="228600">
                    <a:schemeClr val="accent2">
                      <a:satMod val="175000"/>
                      <a:alpha val="40000"/>
                    </a:schemeClr>
                  </a:glow>
                  <a:outerShdw blurRad="38100" dist="38100" dir="2700000" algn="tl">
                    <a:srgbClr val="000000">
                      <a:alpha val="43137"/>
                    </a:srgbClr>
                  </a:outerShdw>
                </a:effectLst>
              </a:rPr>
              <a:t>Who We Are</a:t>
            </a:r>
          </a:p>
        </p:txBody>
      </p:sp>
      <p:sp>
        <p:nvSpPr>
          <p:cNvPr id="7" name="object 36">
            <a:extLst>
              <a:ext uri="{FF2B5EF4-FFF2-40B4-BE49-F238E27FC236}">
                <a16:creationId xmlns:a16="http://schemas.microsoft.com/office/drawing/2014/main" id="{C95EAC4C-99D7-08DF-B3D2-1C3F5688C1C7}"/>
              </a:ext>
            </a:extLst>
          </p:cNvPr>
          <p:cNvSpPr txBox="1"/>
          <p:nvPr userDrawn="1"/>
        </p:nvSpPr>
        <p:spPr>
          <a:xfrm>
            <a:off x="3780811" y="1876356"/>
            <a:ext cx="5722777" cy="312390"/>
          </a:xfrm>
          <a:prstGeom prst="rect">
            <a:avLst/>
          </a:prstGeom>
        </p:spPr>
        <p:txBody>
          <a:bodyPr vert="horz" wrap="square" lIns="0" tIns="10094" rIns="0" bIns="0" rtlCol="0">
            <a:spAutoFit/>
          </a:bodyPr>
          <a:lstStyle/>
          <a:p>
            <a:pPr marL="10094" marR="4038">
              <a:lnSpc>
                <a:spcPct val="107100"/>
              </a:lnSpc>
              <a:spcBef>
                <a:spcPts val="80"/>
              </a:spcBef>
            </a:pPr>
            <a:r>
              <a:rPr sz="954" b="1" spc="-28">
                <a:solidFill>
                  <a:schemeClr val="tx1"/>
                </a:solidFill>
                <a:latin typeface="Arial"/>
                <a:cs typeface="Arial"/>
              </a:rPr>
              <a:t>We’re</a:t>
            </a:r>
            <a:r>
              <a:rPr sz="954" b="1" spc="-28">
                <a:solidFill>
                  <a:schemeClr val="bg1"/>
                </a:solidFill>
                <a:latin typeface="Arial"/>
                <a:cs typeface="Arial"/>
              </a:rPr>
              <a:t> </a:t>
            </a:r>
            <a:r>
              <a:rPr sz="954" b="1" spc="-28">
                <a:solidFill>
                  <a:srgbClr val="FF0000"/>
                </a:solidFill>
                <a:latin typeface="Trebuchet MS"/>
                <a:cs typeface="Trebuchet MS"/>
              </a:rPr>
              <a:t>R3TEK</a:t>
            </a:r>
            <a:r>
              <a:rPr sz="954" b="1" spc="-28">
                <a:solidFill>
                  <a:schemeClr val="bg1"/>
                </a:solidFill>
                <a:latin typeface="Arial"/>
                <a:cs typeface="Arial"/>
              </a:rPr>
              <a:t>, </a:t>
            </a:r>
            <a:r>
              <a:rPr sz="954" b="1" spc="45">
                <a:solidFill>
                  <a:schemeClr val="tx1"/>
                </a:solidFill>
                <a:latin typeface="Arial"/>
                <a:cs typeface="Arial"/>
              </a:rPr>
              <a:t>a </a:t>
            </a:r>
            <a:r>
              <a:rPr sz="954" b="1" spc="-8">
                <a:solidFill>
                  <a:schemeClr val="tx1"/>
                </a:solidFill>
                <a:latin typeface="Arial"/>
                <a:cs typeface="Arial"/>
              </a:rPr>
              <a:t>company </a:t>
            </a:r>
            <a:r>
              <a:rPr sz="954" b="1" spc="32">
                <a:solidFill>
                  <a:schemeClr val="tx1"/>
                </a:solidFill>
                <a:latin typeface="Arial"/>
                <a:cs typeface="Arial"/>
              </a:rPr>
              <a:t>with </a:t>
            </a:r>
            <a:r>
              <a:rPr sz="954" b="1" spc="-21">
                <a:solidFill>
                  <a:schemeClr val="tx1"/>
                </a:solidFill>
                <a:latin typeface="Arial"/>
                <a:cs typeface="Arial"/>
              </a:rPr>
              <a:t>18+ </a:t>
            </a:r>
            <a:r>
              <a:rPr sz="954" b="1" spc="-11">
                <a:solidFill>
                  <a:schemeClr val="tx1"/>
                </a:solidFill>
                <a:latin typeface="Arial"/>
                <a:cs typeface="Arial"/>
              </a:rPr>
              <a:t>years </a:t>
            </a:r>
            <a:r>
              <a:rPr sz="954" b="1" spc="11">
                <a:solidFill>
                  <a:schemeClr val="tx1"/>
                </a:solidFill>
                <a:latin typeface="Arial"/>
                <a:cs typeface="Arial"/>
              </a:rPr>
              <a:t>of </a:t>
            </a:r>
            <a:r>
              <a:rPr sz="954" b="1">
                <a:solidFill>
                  <a:schemeClr val="tx1"/>
                </a:solidFill>
                <a:latin typeface="Arial"/>
                <a:cs typeface="Arial"/>
              </a:rPr>
              <a:t>industry </a:t>
            </a:r>
            <a:r>
              <a:rPr sz="954" b="1" spc="-8">
                <a:solidFill>
                  <a:schemeClr val="tx1"/>
                </a:solidFill>
                <a:latin typeface="Arial"/>
                <a:cs typeface="Arial"/>
              </a:rPr>
              <a:t>experience </a:t>
            </a:r>
            <a:r>
              <a:rPr sz="954" b="1" spc="16">
                <a:solidFill>
                  <a:schemeClr val="tx1"/>
                </a:solidFill>
                <a:latin typeface="Arial"/>
                <a:cs typeface="Arial"/>
              </a:rPr>
              <a:t>in </a:t>
            </a:r>
            <a:r>
              <a:rPr sz="954" b="1" spc="-11">
                <a:solidFill>
                  <a:schemeClr val="tx1"/>
                </a:solidFill>
                <a:latin typeface="Arial"/>
                <a:cs typeface="Arial"/>
              </a:rPr>
              <a:t>Product </a:t>
            </a:r>
            <a:r>
              <a:rPr sz="954" b="1" spc="-8">
                <a:solidFill>
                  <a:schemeClr val="tx1"/>
                </a:solidFill>
                <a:latin typeface="Arial"/>
                <a:cs typeface="Arial"/>
              </a:rPr>
              <a:t> </a:t>
            </a:r>
            <a:r>
              <a:rPr sz="954" b="1">
                <a:solidFill>
                  <a:schemeClr val="tx1"/>
                </a:solidFill>
                <a:latin typeface="Arial"/>
                <a:cs typeface="Arial"/>
              </a:rPr>
              <a:t>Development,</a:t>
            </a:r>
            <a:r>
              <a:rPr sz="954" b="1" spc="-48">
                <a:solidFill>
                  <a:schemeClr val="tx1"/>
                </a:solidFill>
                <a:latin typeface="Arial"/>
                <a:cs typeface="Arial"/>
              </a:rPr>
              <a:t> </a:t>
            </a:r>
            <a:r>
              <a:rPr sz="954" b="1" spc="-24">
                <a:solidFill>
                  <a:schemeClr val="tx1"/>
                </a:solidFill>
                <a:latin typeface="Arial"/>
                <a:cs typeface="Arial"/>
              </a:rPr>
              <a:t>Engineering</a:t>
            </a:r>
            <a:r>
              <a:rPr sz="954" b="1" spc="-56">
                <a:solidFill>
                  <a:schemeClr val="tx1"/>
                </a:solidFill>
                <a:latin typeface="Arial"/>
                <a:cs typeface="Arial"/>
              </a:rPr>
              <a:t> </a:t>
            </a:r>
            <a:r>
              <a:rPr sz="954" b="1" spc="-36">
                <a:solidFill>
                  <a:schemeClr val="tx1"/>
                </a:solidFill>
                <a:latin typeface="Arial"/>
                <a:cs typeface="Arial"/>
              </a:rPr>
              <a:t>Services,</a:t>
            </a:r>
            <a:r>
              <a:rPr sz="954" b="1" spc="-56">
                <a:solidFill>
                  <a:schemeClr val="tx1"/>
                </a:solidFill>
                <a:latin typeface="Arial"/>
                <a:cs typeface="Arial"/>
              </a:rPr>
              <a:t> </a:t>
            </a:r>
            <a:r>
              <a:rPr sz="954" b="1" spc="-36">
                <a:solidFill>
                  <a:schemeClr val="tx1"/>
                </a:solidFill>
                <a:latin typeface="Arial"/>
                <a:cs typeface="Arial"/>
              </a:rPr>
              <a:t>Technology</a:t>
            </a:r>
            <a:r>
              <a:rPr sz="954" b="1" spc="-68">
                <a:solidFill>
                  <a:schemeClr val="tx1"/>
                </a:solidFill>
                <a:latin typeface="Arial"/>
                <a:cs typeface="Arial"/>
              </a:rPr>
              <a:t> </a:t>
            </a:r>
            <a:r>
              <a:rPr sz="954" b="1">
                <a:solidFill>
                  <a:schemeClr val="tx1"/>
                </a:solidFill>
                <a:latin typeface="Arial"/>
                <a:cs typeface="Arial"/>
              </a:rPr>
              <a:t>Development,</a:t>
            </a:r>
            <a:r>
              <a:rPr sz="954" b="1" spc="-45">
                <a:solidFill>
                  <a:schemeClr val="tx1"/>
                </a:solidFill>
                <a:latin typeface="Arial"/>
                <a:cs typeface="Arial"/>
              </a:rPr>
              <a:t> </a:t>
            </a:r>
            <a:r>
              <a:rPr sz="954" b="1" spc="-32">
                <a:solidFill>
                  <a:schemeClr val="tx1"/>
                </a:solidFill>
                <a:latin typeface="Arial"/>
                <a:cs typeface="Arial"/>
              </a:rPr>
              <a:t>R&amp;D</a:t>
            </a:r>
            <a:r>
              <a:rPr sz="954" b="1" spc="-80">
                <a:solidFill>
                  <a:schemeClr val="tx1"/>
                </a:solidFill>
                <a:latin typeface="Arial"/>
                <a:cs typeface="Arial"/>
              </a:rPr>
              <a:t> </a:t>
            </a:r>
            <a:r>
              <a:rPr sz="954" b="1" spc="-21">
                <a:solidFill>
                  <a:schemeClr val="tx1"/>
                </a:solidFill>
                <a:latin typeface="Arial"/>
                <a:cs typeface="Arial"/>
              </a:rPr>
              <a:t>Experts</a:t>
            </a:r>
            <a:r>
              <a:rPr sz="954" b="1" spc="-21">
                <a:solidFill>
                  <a:schemeClr val="bg1"/>
                </a:solidFill>
                <a:latin typeface="Arial"/>
                <a:cs typeface="Arial"/>
              </a:rPr>
              <a:t>.</a:t>
            </a:r>
            <a:endParaRPr sz="954">
              <a:solidFill>
                <a:schemeClr val="bg1"/>
              </a:solidFill>
              <a:latin typeface="Arial"/>
              <a:cs typeface="Arial"/>
            </a:endParaRPr>
          </a:p>
        </p:txBody>
      </p:sp>
      <p:sp>
        <p:nvSpPr>
          <p:cNvPr id="8" name="object 37">
            <a:extLst>
              <a:ext uri="{FF2B5EF4-FFF2-40B4-BE49-F238E27FC236}">
                <a16:creationId xmlns:a16="http://schemas.microsoft.com/office/drawing/2014/main" id="{7F491041-7B0B-07D3-33A6-8C6A635469B5}"/>
              </a:ext>
            </a:extLst>
          </p:cNvPr>
          <p:cNvSpPr txBox="1"/>
          <p:nvPr userDrawn="1"/>
        </p:nvSpPr>
        <p:spPr>
          <a:xfrm>
            <a:off x="3811414" y="2543848"/>
            <a:ext cx="6336509" cy="863439"/>
          </a:xfrm>
          <a:prstGeom prst="rect">
            <a:avLst/>
          </a:prstGeom>
        </p:spPr>
        <p:txBody>
          <a:bodyPr vert="horz" wrap="square" lIns="0" tIns="10094" rIns="0" bIns="0" rtlCol="0">
            <a:spAutoFit/>
          </a:bodyPr>
          <a:lstStyle/>
          <a:p>
            <a:pPr marL="10094" marR="4038">
              <a:lnSpc>
                <a:spcPct val="107000"/>
              </a:lnSpc>
              <a:spcBef>
                <a:spcPts val="80"/>
              </a:spcBef>
            </a:pPr>
            <a:r>
              <a:rPr sz="874" kern="1200">
                <a:solidFill>
                  <a:schemeClr val="tx1"/>
                </a:solidFill>
                <a:latin typeface="Arial MT"/>
                <a:ea typeface="+mn-ea"/>
                <a:cs typeface="Arial MT"/>
              </a:rPr>
              <a:t>With 200+ engineers worldwide, we unleash the partnership with our clients for their products, technology  and services. A USA based company, operating worldwide, with deep industry knowledge our cutting-edge  technologies in digital and software, and our nimble mindset, we are well positioned to be the strategic  partner of our clients in this transformation journey. We support joint endeavors between the Digital and  the Engineering scenes to assist any relationship with building sharp things, operations and services at  scale with cutting edge inside everything, automated continuity throughout lifecycle and progressed  convergence with its organic framework, allowing the climb of a sensible Intelligent Industry time</a:t>
            </a:r>
            <a:r>
              <a:rPr sz="874" spc="-5">
                <a:solidFill>
                  <a:schemeClr val="bg1"/>
                </a:solidFill>
                <a:latin typeface="Arial MT"/>
                <a:cs typeface="Arial MT"/>
              </a:rPr>
              <a:t>.</a:t>
            </a:r>
            <a:endParaRPr sz="874">
              <a:solidFill>
                <a:schemeClr val="bg1"/>
              </a:solidFill>
              <a:latin typeface="Arial MT"/>
              <a:cs typeface="Arial MT"/>
            </a:endParaRPr>
          </a:p>
        </p:txBody>
      </p:sp>
      <p:sp>
        <p:nvSpPr>
          <p:cNvPr id="9" name="object 38">
            <a:extLst>
              <a:ext uri="{FF2B5EF4-FFF2-40B4-BE49-F238E27FC236}">
                <a16:creationId xmlns:a16="http://schemas.microsoft.com/office/drawing/2014/main" id="{35667DE5-A999-FF0A-2AB1-46C53D26F54C}"/>
              </a:ext>
            </a:extLst>
          </p:cNvPr>
          <p:cNvSpPr txBox="1"/>
          <p:nvPr userDrawn="1"/>
        </p:nvSpPr>
        <p:spPr>
          <a:xfrm>
            <a:off x="3811416" y="4192398"/>
            <a:ext cx="6237585" cy="431012"/>
          </a:xfrm>
          <a:prstGeom prst="rect">
            <a:avLst/>
          </a:prstGeom>
        </p:spPr>
        <p:txBody>
          <a:bodyPr vert="horz" wrap="square" lIns="0" tIns="10094" rIns="0" bIns="0" rtlCol="0">
            <a:spAutoFit/>
          </a:bodyPr>
          <a:lstStyle/>
          <a:p>
            <a:pPr marL="10094" marR="4038">
              <a:lnSpc>
                <a:spcPct val="107000"/>
              </a:lnSpc>
              <a:spcBef>
                <a:spcPts val="80"/>
              </a:spcBef>
            </a:pPr>
            <a:r>
              <a:rPr sz="874">
                <a:solidFill>
                  <a:schemeClr val="tx1"/>
                </a:solidFill>
                <a:latin typeface="Arial MT"/>
                <a:cs typeface="Arial MT"/>
              </a:rPr>
              <a:t>We</a:t>
            </a:r>
            <a:r>
              <a:rPr sz="874" spc="-5">
                <a:solidFill>
                  <a:schemeClr val="tx1"/>
                </a:solidFill>
                <a:latin typeface="Arial MT"/>
                <a:cs typeface="Arial MT"/>
              </a:rPr>
              <a:t> foster</a:t>
            </a:r>
            <a:r>
              <a:rPr sz="874" spc="-8">
                <a:solidFill>
                  <a:schemeClr val="tx1"/>
                </a:solidFill>
                <a:latin typeface="Arial MT"/>
                <a:cs typeface="Arial MT"/>
              </a:rPr>
              <a:t> </a:t>
            </a:r>
            <a:r>
              <a:rPr sz="874" spc="-5">
                <a:solidFill>
                  <a:schemeClr val="tx1"/>
                </a:solidFill>
                <a:latin typeface="Arial MT"/>
                <a:cs typeface="Arial MT"/>
              </a:rPr>
              <a:t>synergies</a:t>
            </a:r>
            <a:r>
              <a:rPr sz="874" spc="-8">
                <a:solidFill>
                  <a:schemeClr val="tx1"/>
                </a:solidFill>
                <a:latin typeface="Arial MT"/>
                <a:cs typeface="Arial MT"/>
              </a:rPr>
              <a:t> </a:t>
            </a:r>
            <a:r>
              <a:rPr sz="874" spc="-5">
                <a:solidFill>
                  <a:schemeClr val="tx1"/>
                </a:solidFill>
                <a:latin typeface="Arial MT"/>
                <a:cs typeface="Arial MT"/>
              </a:rPr>
              <a:t>between</a:t>
            </a:r>
            <a:r>
              <a:rPr sz="874" spc="-24">
                <a:solidFill>
                  <a:schemeClr val="tx1"/>
                </a:solidFill>
                <a:latin typeface="Arial MT"/>
                <a:cs typeface="Arial MT"/>
              </a:rPr>
              <a:t> </a:t>
            </a:r>
            <a:r>
              <a:rPr sz="874">
                <a:solidFill>
                  <a:schemeClr val="tx1"/>
                </a:solidFill>
                <a:latin typeface="Arial MT"/>
                <a:cs typeface="Arial MT"/>
              </a:rPr>
              <a:t>the</a:t>
            </a:r>
            <a:r>
              <a:rPr sz="874" spc="-11">
                <a:solidFill>
                  <a:schemeClr val="tx1"/>
                </a:solidFill>
                <a:latin typeface="Arial MT"/>
                <a:cs typeface="Arial MT"/>
              </a:rPr>
              <a:t> </a:t>
            </a:r>
            <a:r>
              <a:rPr sz="874">
                <a:solidFill>
                  <a:schemeClr val="tx1"/>
                </a:solidFill>
                <a:latin typeface="Arial MT"/>
                <a:cs typeface="Arial MT"/>
              </a:rPr>
              <a:t>Digital and</a:t>
            </a:r>
            <a:r>
              <a:rPr sz="874" spc="-11">
                <a:solidFill>
                  <a:schemeClr val="tx1"/>
                </a:solidFill>
                <a:latin typeface="Arial MT"/>
                <a:cs typeface="Arial MT"/>
              </a:rPr>
              <a:t> </a:t>
            </a:r>
            <a:r>
              <a:rPr sz="874">
                <a:solidFill>
                  <a:schemeClr val="tx1"/>
                </a:solidFill>
                <a:latin typeface="Arial MT"/>
                <a:cs typeface="Arial MT"/>
              </a:rPr>
              <a:t>the</a:t>
            </a:r>
            <a:r>
              <a:rPr sz="874" spc="-16">
                <a:solidFill>
                  <a:schemeClr val="tx1"/>
                </a:solidFill>
                <a:latin typeface="Arial MT"/>
                <a:cs typeface="Arial MT"/>
              </a:rPr>
              <a:t> </a:t>
            </a:r>
            <a:r>
              <a:rPr sz="874" spc="-5">
                <a:solidFill>
                  <a:schemeClr val="tx1"/>
                </a:solidFill>
                <a:latin typeface="Arial MT"/>
                <a:cs typeface="Arial MT"/>
              </a:rPr>
              <a:t>Engineering</a:t>
            </a:r>
            <a:r>
              <a:rPr sz="874" spc="-16">
                <a:solidFill>
                  <a:schemeClr val="tx1"/>
                </a:solidFill>
                <a:latin typeface="Arial MT"/>
                <a:cs typeface="Arial MT"/>
              </a:rPr>
              <a:t> </a:t>
            </a:r>
            <a:r>
              <a:rPr sz="874">
                <a:solidFill>
                  <a:schemeClr val="tx1"/>
                </a:solidFill>
                <a:latin typeface="Arial MT"/>
                <a:cs typeface="Arial MT"/>
              </a:rPr>
              <a:t>worlds</a:t>
            </a:r>
            <a:r>
              <a:rPr sz="874" spc="-8">
                <a:solidFill>
                  <a:schemeClr val="tx1"/>
                </a:solidFill>
                <a:latin typeface="Arial MT"/>
                <a:cs typeface="Arial MT"/>
              </a:rPr>
              <a:t> </a:t>
            </a:r>
            <a:r>
              <a:rPr sz="874">
                <a:solidFill>
                  <a:schemeClr val="tx1"/>
                </a:solidFill>
                <a:latin typeface="Arial MT"/>
                <a:cs typeface="Arial MT"/>
              </a:rPr>
              <a:t>to</a:t>
            </a:r>
            <a:r>
              <a:rPr sz="874" spc="-11">
                <a:solidFill>
                  <a:schemeClr val="tx1"/>
                </a:solidFill>
                <a:latin typeface="Arial MT"/>
                <a:cs typeface="Arial MT"/>
              </a:rPr>
              <a:t> </a:t>
            </a:r>
            <a:r>
              <a:rPr sz="874">
                <a:solidFill>
                  <a:schemeClr val="tx1"/>
                </a:solidFill>
                <a:latin typeface="Arial MT"/>
                <a:cs typeface="Arial MT"/>
              </a:rPr>
              <a:t>help</a:t>
            </a:r>
            <a:r>
              <a:rPr sz="874" spc="-11">
                <a:solidFill>
                  <a:schemeClr val="tx1"/>
                </a:solidFill>
                <a:latin typeface="Arial MT"/>
                <a:cs typeface="Arial MT"/>
              </a:rPr>
              <a:t> </a:t>
            </a:r>
            <a:r>
              <a:rPr sz="874">
                <a:solidFill>
                  <a:schemeClr val="tx1"/>
                </a:solidFill>
                <a:latin typeface="Arial MT"/>
                <a:cs typeface="Arial MT"/>
              </a:rPr>
              <a:t>any</a:t>
            </a:r>
            <a:r>
              <a:rPr sz="874" spc="-8">
                <a:solidFill>
                  <a:schemeClr val="tx1"/>
                </a:solidFill>
                <a:latin typeface="Arial MT"/>
                <a:cs typeface="Arial MT"/>
              </a:rPr>
              <a:t> </a:t>
            </a:r>
            <a:r>
              <a:rPr sz="874" spc="-5">
                <a:solidFill>
                  <a:schemeClr val="tx1"/>
                </a:solidFill>
                <a:latin typeface="Arial MT"/>
                <a:cs typeface="Arial MT"/>
              </a:rPr>
              <a:t>company</a:t>
            </a:r>
            <a:r>
              <a:rPr sz="874" spc="-16">
                <a:solidFill>
                  <a:schemeClr val="tx1"/>
                </a:solidFill>
                <a:latin typeface="Arial MT"/>
                <a:cs typeface="Arial MT"/>
              </a:rPr>
              <a:t> </a:t>
            </a:r>
            <a:r>
              <a:rPr sz="874">
                <a:solidFill>
                  <a:schemeClr val="tx1"/>
                </a:solidFill>
                <a:latin typeface="Arial MT"/>
                <a:cs typeface="Arial MT"/>
              </a:rPr>
              <a:t>build</a:t>
            </a:r>
            <a:r>
              <a:rPr sz="874" spc="-8">
                <a:solidFill>
                  <a:schemeClr val="tx1"/>
                </a:solidFill>
                <a:latin typeface="Arial MT"/>
                <a:cs typeface="Arial MT"/>
              </a:rPr>
              <a:t> </a:t>
            </a:r>
            <a:r>
              <a:rPr sz="874" spc="-5">
                <a:solidFill>
                  <a:schemeClr val="tx1"/>
                </a:solidFill>
                <a:latin typeface="Arial MT"/>
                <a:cs typeface="Arial MT"/>
              </a:rPr>
              <a:t>intelligent </a:t>
            </a:r>
            <a:r>
              <a:rPr sz="874" spc="-206">
                <a:solidFill>
                  <a:schemeClr val="tx1"/>
                </a:solidFill>
                <a:latin typeface="Arial MT"/>
                <a:cs typeface="Arial MT"/>
              </a:rPr>
              <a:t> </a:t>
            </a:r>
            <a:r>
              <a:rPr sz="874" spc="-5">
                <a:solidFill>
                  <a:schemeClr val="tx1"/>
                </a:solidFill>
                <a:latin typeface="Arial MT"/>
                <a:cs typeface="Arial MT"/>
              </a:rPr>
              <a:t>products, operations </a:t>
            </a:r>
            <a:r>
              <a:rPr sz="874">
                <a:solidFill>
                  <a:schemeClr val="tx1"/>
                </a:solidFill>
                <a:latin typeface="Arial MT"/>
                <a:cs typeface="Arial MT"/>
              </a:rPr>
              <a:t>and services at scale with digital inside </a:t>
            </a:r>
            <a:r>
              <a:rPr sz="874" spc="-5">
                <a:solidFill>
                  <a:schemeClr val="tx1"/>
                </a:solidFill>
                <a:latin typeface="Arial MT"/>
                <a:cs typeface="Arial MT"/>
              </a:rPr>
              <a:t>everything, </a:t>
            </a:r>
            <a:r>
              <a:rPr sz="874">
                <a:solidFill>
                  <a:schemeClr val="tx1"/>
                </a:solidFill>
                <a:latin typeface="Arial MT"/>
                <a:cs typeface="Arial MT"/>
              </a:rPr>
              <a:t>digital </a:t>
            </a:r>
            <a:r>
              <a:rPr sz="874" spc="-5">
                <a:solidFill>
                  <a:schemeClr val="tx1"/>
                </a:solidFill>
                <a:latin typeface="Arial MT"/>
                <a:cs typeface="Arial MT"/>
              </a:rPr>
              <a:t>continuity throughout </a:t>
            </a:r>
            <a:r>
              <a:rPr sz="874">
                <a:solidFill>
                  <a:schemeClr val="tx1"/>
                </a:solidFill>
                <a:latin typeface="Arial MT"/>
                <a:cs typeface="Arial MT"/>
              </a:rPr>
              <a:t> lifecycle and digital </a:t>
            </a:r>
            <a:r>
              <a:rPr sz="874" spc="-5">
                <a:solidFill>
                  <a:schemeClr val="tx1"/>
                </a:solidFill>
                <a:latin typeface="Arial MT"/>
                <a:cs typeface="Arial MT"/>
              </a:rPr>
              <a:t>convergence </a:t>
            </a:r>
            <a:r>
              <a:rPr sz="874">
                <a:solidFill>
                  <a:schemeClr val="tx1"/>
                </a:solidFill>
                <a:latin typeface="Arial MT"/>
                <a:cs typeface="Arial MT"/>
              </a:rPr>
              <a:t>with its ecosystem, allowing the rise of a </a:t>
            </a:r>
            <a:r>
              <a:rPr sz="874" spc="-5">
                <a:solidFill>
                  <a:schemeClr val="tx1"/>
                </a:solidFill>
                <a:latin typeface="Arial MT"/>
                <a:cs typeface="Arial MT"/>
              </a:rPr>
              <a:t>sustainable Intelligent Industry </a:t>
            </a:r>
            <a:r>
              <a:rPr sz="874" spc="-211">
                <a:solidFill>
                  <a:schemeClr val="tx1"/>
                </a:solidFill>
                <a:latin typeface="Arial MT"/>
                <a:cs typeface="Arial MT"/>
              </a:rPr>
              <a:t> </a:t>
            </a:r>
            <a:r>
              <a:rPr sz="874">
                <a:solidFill>
                  <a:schemeClr val="tx1"/>
                </a:solidFill>
                <a:latin typeface="Arial MT"/>
                <a:cs typeface="Arial MT"/>
              </a:rPr>
              <a:t>era.</a:t>
            </a:r>
          </a:p>
        </p:txBody>
      </p:sp>
      <p:sp>
        <p:nvSpPr>
          <p:cNvPr id="32" name="Rectangle 31">
            <a:extLst>
              <a:ext uri="{FF2B5EF4-FFF2-40B4-BE49-F238E27FC236}">
                <a16:creationId xmlns:a16="http://schemas.microsoft.com/office/drawing/2014/main" id="{281722C9-2D9E-F953-9A69-08EBE1DD30B0}"/>
              </a:ext>
            </a:extLst>
          </p:cNvPr>
          <p:cNvSpPr/>
          <p:nvPr userDrawn="1"/>
        </p:nvSpPr>
        <p:spPr>
          <a:xfrm>
            <a:off x="9335181" y="6144144"/>
            <a:ext cx="3489825" cy="321306"/>
          </a:xfrm>
          <a:prstGeom prst="rect">
            <a:avLst/>
          </a:prstGeom>
        </p:spPr>
        <p:txBody>
          <a:bodyPr wrap="square" lIns="0" tIns="0" rIns="0" bIns="0" anchor="b" anchorCtr="0">
            <a:spAutoFit/>
          </a:bodyPr>
          <a:lstStyle/>
          <a:p>
            <a:pPr>
              <a:spcAft>
                <a:spcPts val="477"/>
              </a:spcAft>
            </a:pPr>
            <a:r>
              <a:rPr lang="en-US" sz="557" noProof="0">
                <a:solidFill>
                  <a:schemeClr val="tx1"/>
                </a:solidFill>
                <a:latin typeface="Ubuntu" panose="020B0504030602030204" pitchFamily="34" charset="0"/>
                <a:cs typeface="Arial"/>
              </a:rPr>
              <a:t>This presentation contains information that may be privileged or confidential and is the property of the R3tek.</a:t>
            </a:r>
          </a:p>
          <a:p>
            <a:pPr>
              <a:spcAft>
                <a:spcPts val="477"/>
              </a:spcAft>
            </a:pPr>
            <a:r>
              <a:rPr lang="en-US" sz="557" noProof="0">
                <a:solidFill>
                  <a:schemeClr val="tx1"/>
                </a:solidFill>
                <a:latin typeface="Ubuntu" panose="020B0504030602030204" pitchFamily="34" charset="0"/>
                <a:cs typeface="Arial"/>
              </a:rPr>
              <a:t>Copyright © 2024 R3tek. All rights reserved</a:t>
            </a:r>
            <a:r>
              <a:rPr lang="en-US" sz="557" noProof="0">
                <a:solidFill>
                  <a:schemeClr val="bg1"/>
                </a:solidFill>
                <a:latin typeface="Ubuntu" panose="020B0504030602030204" pitchFamily="34" charset="0"/>
                <a:cs typeface="Arial"/>
              </a:rPr>
              <a:t>.</a:t>
            </a:r>
          </a:p>
        </p:txBody>
      </p:sp>
      <p:grpSp>
        <p:nvGrpSpPr>
          <p:cNvPr id="25" name="Group 24">
            <a:extLst>
              <a:ext uri="{FF2B5EF4-FFF2-40B4-BE49-F238E27FC236}">
                <a16:creationId xmlns:a16="http://schemas.microsoft.com/office/drawing/2014/main" id="{2CDE27F4-F3E9-2DCF-FACA-7F8FBDA9BBB7}"/>
              </a:ext>
            </a:extLst>
          </p:cNvPr>
          <p:cNvGrpSpPr/>
          <p:nvPr userDrawn="1"/>
        </p:nvGrpSpPr>
        <p:grpSpPr>
          <a:xfrm>
            <a:off x="10290892" y="1317777"/>
            <a:ext cx="2469965" cy="3974370"/>
            <a:chOff x="566534" y="1328287"/>
            <a:chExt cx="2330671" cy="3974370"/>
          </a:xfrm>
        </p:grpSpPr>
        <p:pic>
          <p:nvPicPr>
            <p:cNvPr id="33" name="object 31">
              <a:extLst>
                <a:ext uri="{FF2B5EF4-FFF2-40B4-BE49-F238E27FC236}">
                  <a16:creationId xmlns:a16="http://schemas.microsoft.com/office/drawing/2014/main" id="{B5F2E608-8115-B0BD-477D-0D157457CBCB}"/>
                </a:ext>
              </a:extLst>
            </p:cNvPr>
            <p:cNvPicPr/>
            <p:nvPr userDrawn="1"/>
          </p:nvPicPr>
          <p:blipFill>
            <a:blip r:embed="rId2" cstate="print"/>
            <a:stretch>
              <a:fillRect/>
            </a:stretch>
          </p:blipFill>
          <p:spPr>
            <a:xfrm>
              <a:off x="566534" y="1328287"/>
              <a:ext cx="2330671" cy="3974370"/>
            </a:xfrm>
            <a:prstGeom prst="rect">
              <a:avLst/>
            </a:prstGeom>
          </p:spPr>
        </p:pic>
        <p:sp>
          <p:nvSpPr>
            <p:cNvPr id="34" name="object 32">
              <a:extLst>
                <a:ext uri="{FF2B5EF4-FFF2-40B4-BE49-F238E27FC236}">
                  <a16:creationId xmlns:a16="http://schemas.microsoft.com/office/drawing/2014/main" id="{1050B7FF-01A6-B62B-4884-EC67AC556986}"/>
                </a:ext>
              </a:extLst>
            </p:cNvPr>
            <p:cNvSpPr txBox="1"/>
            <p:nvPr userDrawn="1"/>
          </p:nvSpPr>
          <p:spPr>
            <a:xfrm>
              <a:off x="1762670" y="1951353"/>
              <a:ext cx="835417" cy="286168"/>
            </a:xfrm>
            <a:prstGeom prst="rect">
              <a:avLst/>
            </a:prstGeom>
          </p:spPr>
          <p:txBody>
            <a:bodyPr vert="horz" wrap="square" lIns="0" tIns="29209" rIns="0" bIns="0" rtlCol="0">
              <a:spAutoFit/>
            </a:bodyPr>
            <a:lstStyle/>
            <a:p>
              <a:pPr marL="43908" marR="4038" indent="-34320">
                <a:lnSpc>
                  <a:spcPts val="961"/>
                </a:lnSpc>
                <a:spcBef>
                  <a:spcPts val="182"/>
                </a:spcBef>
              </a:pPr>
              <a:r>
                <a:rPr sz="954" b="1" i="1" spc="-5">
                  <a:solidFill>
                    <a:schemeClr val="tx1"/>
                  </a:solidFill>
                  <a:latin typeface="Calibri"/>
                  <a:cs typeface="Calibri"/>
                </a:rPr>
                <a:t>Fortune</a:t>
              </a:r>
              <a:r>
                <a:rPr sz="954" b="1" i="1" spc="-45">
                  <a:solidFill>
                    <a:schemeClr val="tx1"/>
                  </a:solidFill>
                  <a:latin typeface="Calibri"/>
                  <a:cs typeface="Calibri"/>
                </a:rPr>
                <a:t> </a:t>
              </a:r>
              <a:r>
                <a:rPr sz="954" b="1" i="1" spc="-5">
                  <a:solidFill>
                    <a:schemeClr val="tx1"/>
                  </a:solidFill>
                  <a:latin typeface="Calibri"/>
                  <a:cs typeface="Calibri"/>
                </a:rPr>
                <a:t>500 </a:t>
              </a:r>
              <a:r>
                <a:rPr sz="954" b="1" i="1" spc="-187">
                  <a:solidFill>
                    <a:schemeClr val="tx1"/>
                  </a:solidFill>
                  <a:latin typeface="Calibri"/>
                  <a:cs typeface="Calibri"/>
                </a:rPr>
                <a:t> </a:t>
              </a:r>
              <a:r>
                <a:rPr sz="954" b="1" i="1" spc="-5">
                  <a:solidFill>
                    <a:schemeClr val="tx1"/>
                  </a:solidFill>
                  <a:latin typeface="Calibri"/>
                  <a:cs typeface="Calibri"/>
                </a:rPr>
                <a:t>Customers</a:t>
              </a:r>
              <a:endParaRPr sz="954" i="1">
                <a:solidFill>
                  <a:schemeClr val="tx1"/>
                </a:solidFill>
                <a:latin typeface="Calibri"/>
                <a:cs typeface="Calibri"/>
              </a:endParaRPr>
            </a:p>
          </p:txBody>
        </p:sp>
        <p:sp>
          <p:nvSpPr>
            <p:cNvPr id="35" name="object 33">
              <a:extLst>
                <a:ext uri="{FF2B5EF4-FFF2-40B4-BE49-F238E27FC236}">
                  <a16:creationId xmlns:a16="http://schemas.microsoft.com/office/drawing/2014/main" id="{F4BEDACF-DBAE-D3D5-B42F-CB25994C0BF5}"/>
                </a:ext>
              </a:extLst>
            </p:cNvPr>
            <p:cNvSpPr txBox="1"/>
            <p:nvPr userDrawn="1"/>
          </p:nvSpPr>
          <p:spPr>
            <a:xfrm>
              <a:off x="1084993" y="3143917"/>
              <a:ext cx="845633" cy="286168"/>
            </a:xfrm>
            <a:prstGeom prst="rect">
              <a:avLst/>
            </a:prstGeom>
          </p:spPr>
          <p:txBody>
            <a:bodyPr vert="horz" wrap="square" lIns="0" tIns="29209" rIns="0" bIns="0" rtlCol="0">
              <a:spAutoFit/>
            </a:bodyPr>
            <a:lstStyle/>
            <a:p>
              <a:pPr marL="40378" marR="4038" indent="-30283">
                <a:lnSpc>
                  <a:spcPts val="961"/>
                </a:lnSpc>
                <a:spcBef>
                  <a:spcPts val="182"/>
                </a:spcBef>
              </a:pPr>
              <a:r>
                <a:rPr sz="954" b="1" i="1" spc="-5">
                  <a:solidFill>
                    <a:schemeClr val="tx1"/>
                  </a:solidFill>
                  <a:latin typeface="Calibri"/>
                  <a:cs typeface="Calibri"/>
                </a:rPr>
                <a:t>18+</a:t>
              </a:r>
              <a:r>
                <a:rPr sz="954" b="1" i="1" spc="-28">
                  <a:solidFill>
                    <a:schemeClr val="tx1"/>
                  </a:solidFill>
                  <a:latin typeface="Calibri"/>
                  <a:cs typeface="Calibri"/>
                </a:rPr>
                <a:t> </a:t>
              </a:r>
              <a:r>
                <a:rPr sz="954" b="1" i="1" spc="-5">
                  <a:solidFill>
                    <a:schemeClr val="tx1"/>
                  </a:solidFill>
                  <a:latin typeface="Calibri"/>
                  <a:cs typeface="Calibri"/>
                </a:rPr>
                <a:t>Years</a:t>
              </a:r>
              <a:r>
                <a:rPr sz="954" b="1" i="1" spc="-28">
                  <a:solidFill>
                    <a:schemeClr val="tx1"/>
                  </a:solidFill>
                  <a:latin typeface="Calibri"/>
                  <a:cs typeface="Calibri"/>
                </a:rPr>
                <a:t> </a:t>
              </a:r>
              <a:r>
                <a:rPr sz="954" b="1" i="1" spc="-5">
                  <a:solidFill>
                    <a:schemeClr val="tx1"/>
                  </a:solidFill>
                  <a:latin typeface="Calibri"/>
                  <a:cs typeface="Calibri"/>
                </a:rPr>
                <a:t>of </a:t>
              </a:r>
              <a:r>
                <a:rPr sz="954" b="1" i="1" spc="-182">
                  <a:solidFill>
                    <a:schemeClr val="tx1"/>
                  </a:solidFill>
                  <a:latin typeface="Calibri"/>
                  <a:cs typeface="Calibri"/>
                </a:rPr>
                <a:t> </a:t>
              </a:r>
              <a:r>
                <a:rPr sz="954" b="1" i="1" spc="-5">
                  <a:solidFill>
                    <a:schemeClr val="tx1"/>
                  </a:solidFill>
                  <a:latin typeface="Calibri"/>
                  <a:cs typeface="Calibri"/>
                </a:rPr>
                <a:t>Experience</a:t>
              </a:r>
              <a:endParaRPr sz="954" i="1">
                <a:solidFill>
                  <a:schemeClr val="tx1"/>
                </a:solidFill>
                <a:latin typeface="Calibri"/>
                <a:cs typeface="Calibri"/>
              </a:endParaRPr>
            </a:p>
          </p:txBody>
        </p:sp>
        <p:sp>
          <p:nvSpPr>
            <p:cNvPr id="36" name="object 34">
              <a:extLst>
                <a:ext uri="{FF2B5EF4-FFF2-40B4-BE49-F238E27FC236}">
                  <a16:creationId xmlns:a16="http://schemas.microsoft.com/office/drawing/2014/main" id="{AD7C97E9-4563-44F5-B396-3DDFE953DACC}"/>
                </a:ext>
              </a:extLst>
            </p:cNvPr>
            <p:cNvSpPr txBox="1"/>
            <p:nvPr userDrawn="1"/>
          </p:nvSpPr>
          <p:spPr>
            <a:xfrm>
              <a:off x="1645592" y="4355394"/>
              <a:ext cx="912056" cy="286168"/>
            </a:xfrm>
            <a:prstGeom prst="rect">
              <a:avLst/>
            </a:prstGeom>
          </p:spPr>
          <p:txBody>
            <a:bodyPr vert="horz" wrap="square" lIns="0" tIns="29209" rIns="0" bIns="0" rtlCol="0">
              <a:spAutoFit/>
            </a:bodyPr>
            <a:lstStyle/>
            <a:p>
              <a:pPr marL="196837" marR="4038" indent="-187247">
                <a:lnSpc>
                  <a:spcPts val="961"/>
                </a:lnSpc>
                <a:spcBef>
                  <a:spcPts val="182"/>
                </a:spcBef>
              </a:pPr>
              <a:r>
                <a:rPr sz="954" b="1" i="1" spc="-5">
                  <a:solidFill>
                    <a:schemeClr val="tx1"/>
                  </a:solidFill>
                  <a:latin typeface="Calibri"/>
                  <a:cs typeface="Calibri"/>
                </a:rPr>
                <a:t>Industry</a:t>
              </a:r>
              <a:r>
                <a:rPr sz="954" b="1" i="1" spc="-40">
                  <a:solidFill>
                    <a:schemeClr val="tx1"/>
                  </a:solidFill>
                  <a:latin typeface="Calibri"/>
                  <a:cs typeface="Calibri"/>
                </a:rPr>
                <a:t> </a:t>
              </a:r>
              <a:r>
                <a:rPr sz="954" b="1" i="1" spc="-5">
                  <a:solidFill>
                    <a:schemeClr val="tx1"/>
                  </a:solidFill>
                  <a:latin typeface="Calibri"/>
                  <a:cs typeface="Calibri"/>
                </a:rPr>
                <a:t>Leading </a:t>
              </a:r>
              <a:r>
                <a:rPr sz="954" b="1" i="1" spc="-187">
                  <a:solidFill>
                    <a:schemeClr val="tx1"/>
                  </a:solidFill>
                  <a:latin typeface="Calibri"/>
                  <a:cs typeface="Calibri"/>
                </a:rPr>
                <a:t> </a:t>
              </a:r>
              <a:r>
                <a:rPr sz="954" b="1" i="1" spc="-8">
                  <a:solidFill>
                    <a:schemeClr val="tx1"/>
                  </a:solidFill>
                  <a:latin typeface="Calibri"/>
                  <a:cs typeface="Calibri"/>
                </a:rPr>
                <a:t>Partners</a:t>
              </a:r>
              <a:endParaRPr sz="954" i="1">
                <a:solidFill>
                  <a:schemeClr val="tx1"/>
                </a:solidFill>
                <a:latin typeface="Calibri"/>
                <a:cs typeface="Calibri"/>
              </a:endParaRPr>
            </a:p>
          </p:txBody>
        </p:sp>
      </p:grpSp>
      <p:grpSp>
        <p:nvGrpSpPr>
          <p:cNvPr id="24" name="Group 23">
            <a:extLst>
              <a:ext uri="{FF2B5EF4-FFF2-40B4-BE49-F238E27FC236}">
                <a16:creationId xmlns:a16="http://schemas.microsoft.com/office/drawing/2014/main" id="{EA462B52-8A84-413B-F101-5818723BFD29}"/>
              </a:ext>
            </a:extLst>
          </p:cNvPr>
          <p:cNvGrpSpPr/>
          <p:nvPr userDrawn="1"/>
        </p:nvGrpSpPr>
        <p:grpSpPr>
          <a:xfrm>
            <a:off x="124240" y="1568872"/>
            <a:ext cx="3146617" cy="4785038"/>
            <a:chOff x="5250244" y="2385943"/>
            <a:chExt cx="1512372" cy="2397410"/>
          </a:xfrm>
        </p:grpSpPr>
        <p:grpSp>
          <p:nvGrpSpPr>
            <p:cNvPr id="15" name="Group 14">
              <a:extLst>
                <a:ext uri="{FF2B5EF4-FFF2-40B4-BE49-F238E27FC236}">
                  <a16:creationId xmlns:a16="http://schemas.microsoft.com/office/drawing/2014/main" id="{D80D128B-A0B6-0F2F-D492-A9554213C3B6}"/>
                </a:ext>
              </a:extLst>
            </p:cNvPr>
            <p:cNvGrpSpPr/>
            <p:nvPr userDrawn="1"/>
          </p:nvGrpSpPr>
          <p:grpSpPr>
            <a:xfrm>
              <a:off x="5702408" y="2385943"/>
              <a:ext cx="1037977" cy="1037977"/>
              <a:chOff x="1136290" y="-178076"/>
              <a:chExt cx="1037977" cy="1037977"/>
            </a:xfrm>
          </p:grpSpPr>
          <p:sp>
            <p:nvSpPr>
              <p:cNvPr id="22" name="Oval 21">
                <a:extLst>
                  <a:ext uri="{FF2B5EF4-FFF2-40B4-BE49-F238E27FC236}">
                    <a16:creationId xmlns:a16="http://schemas.microsoft.com/office/drawing/2014/main" id="{64609A25-F193-B8CD-3D2C-19CF9B641BFB}"/>
                  </a:ext>
                </a:extLst>
              </p:cNvPr>
              <p:cNvSpPr/>
              <p:nvPr userDrawn="1"/>
            </p:nvSpPr>
            <p:spPr>
              <a:xfrm>
                <a:off x="1136290" y="-178076"/>
                <a:ext cx="1037977" cy="1037977"/>
              </a:xfrm>
              <a:prstGeom prst="ellipse">
                <a:avLst/>
              </a:prstGeom>
              <a:blipFill dpi="0" rotWithShape="1">
                <a:blip r:embed="rId3">
                  <a:alphaModFix amt="44900"/>
                </a:blip>
                <a:srcRect/>
                <a:stretch>
                  <a:fillRect/>
                </a:stretch>
              </a:blipFill>
              <a:ln>
                <a:solidFill>
                  <a:schemeClr val="tx1"/>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23" name="Oval 4">
                <a:extLst>
                  <a:ext uri="{FF2B5EF4-FFF2-40B4-BE49-F238E27FC236}">
                    <a16:creationId xmlns:a16="http://schemas.microsoft.com/office/drawing/2014/main" id="{4C296F90-4885-59E5-4583-E2C9EA10AF3F}"/>
                  </a:ext>
                </a:extLst>
              </p:cNvPr>
              <p:cNvSpPr txBox="1"/>
              <p:nvPr userDrawn="1"/>
            </p:nvSpPr>
            <p:spPr>
              <a:xfrm>
                <a:off x="1285791" y="92768"/>
                <a:ext cx="761183" cy="467089"/>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marL="0" lvl="0" indent="0" algn="ctr" defTabSz="388626" rtl="0" eaLnBrk="1" latinLnBrk="0" hangingPunct="1">
                  <a:lnSpc>
                    <a:spcPct val="90000"/>
                  </a:lnSpc>
                  <a:spcBef>
                    <a:spcPct val="0"/>
                  </a:spcBef>
                  <a:spcAft>
                    <a:spcPct val="35000"/>
                  </a:spcAft>
                  <a:buNone/>
                </a:pPr>
                <a:r>
                  <a:rPr lang="en-US" sz="2226" b="1" i="1" kern="1200" cap="none" spc="0">
                    <a:ln/>
                    <a:solidFill>
                      <a:schemeClr val="bg1"/>
                    </a:solidFill>
                    <a:effectLst>
                      <a:outerShdw blurRad="50800" dist="38100" dir="5400000" algn="t" rotWithShape="0">
                        <a:prstClr val="black">
                          <a:alpha val="40000"/>
                        </a:prstClr>
                      </a:outerShdw>
                    </a:effectLst>
                    <a:latin typeface="+mn-lt"/>
                    <a:ea typeface="+mn-ea"/>
                    <a:cs typeface="+mn-cs"/>
                  </a:rPr>
                  <a:t>Growth</a:t>
                </a:r>
              </a:p>
              <a:p>
                <a:pPr marL="0" lvl="0" indent="0" algn="ctr" defTabSz="388626" rtl="0" eaLnBrk="1" latinLnBrk="0" hangingPunct="1">
                  <a:lnSpc>
                    <a:spcPct val="90000"/>
                  </a:lnSpc>
                  <a:spcBef>
                    <a:spcPct val="0"/>
                  </a:spcBef>
                  <a:spcAft>
                    <a:spcPct val="35000"/>
                  </a:spcAft>
                  <a:buNone/>
                </a:pPr>
                <a:r>
                  <a:rPr lang="en-US" sz="2226" b="1" i="1" kern="1200" cap="none" spc="0">
                    <a:ln/>
                    <a:solidFill>
                      <a:schemeClr val="bg1"/>
                    </a:solidFill>
                    <a:effectLst>
                      <a:outerShdw blurRad="50800" dist="38100" dir="5400000" algn="t" rotWithShape="0">
                        <a:prstClr val="black">
                          <a:alpha val="40000"/>
                        </a:prstClr>
                      </a:outerShdw>
                    </a:effectLst>
                    <a:latin typeface="+mn-lt"/>
                    <a:ea typeface="+mn-ea"/>
                    <a:cs typeface="+mn-cs"/>
                  </a:rPr>
                  <a:t>20%</a:t>
                </a:r>
              </a:p>
            </p:txBody>
          </p:sp>
        </p:grpSp>
        <p:sp>
          <p:nvSpPr>
            <p:cNvPr id="20" name="Oval 19">
              <a:extLst>
                <a:ext uri="{FF2B5EF4-FFF2-40B4-BE49-F238E27FC236}">
                  <a16:creationId xmlns:a16="http://schemas.microsoft.com/office/drawing/2014/main" id="{D6F78A2F-5CCF-DAF4-3BF2-BDDB024A6AED}"/>
                </a:ext>
              </a:extLst>
            </p:cNvPr>
            <p:cNvSpPr/>
            <p:nvPr userDrawn="1"/>
          </p:nvSpPr>
          <p:spPr>
            <a:xfrm>
              <a:off x="5724639" y="3745376"/>
              <a:ext cx="1037977" cy="1037977"/>
            </a:xfrm>
            <a:prstGeom prst="ellipse">
              <a:avLst/>
            </a:prstGeom>
            <a:blipFill dpi="0" rotWithShape="1">
              <a:blip r:embed="rId4">
                <a:alphaModFix amt="45000"/>
              </a:blip>
              <a:srcRect/>
              <a:stretch>
                <a:fillRect/>
              </a:stretch>
            </a:blipFill>
            <a:ln>
              <a:solidFill>
                <a:schemeClr val="tx1"/>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grpSp>
          <p:nvGrpSpPr>
            <p:cNvPr id="17" name="Group 16">
              <a:extLst>
                <a:ext uri="{FF2B5EF4-FFF2-40B4-BE49-F238E27FC236}">
                  <a16:creationId xmlns:a16="http://schemas.microsoft.com/office/drawing/2014/main" id="{4E609A42-845A-3316-AD5C-DD756B74CF5B}"/>
                </a:ext>
              </a:extLst>
            </p:cNvPr>
            <p:cNvGrpSpPr/>
            <p:nvPr userDrawn="1"/>
          </p:nvGrpSpPr>
          <p:grpSpPr>
            <a:xfrm>
              <a:off x="5250244" y="3052300"/>
              <a:ext cx="1037977" cy="1037977"/>
              <a:chOff x="684126" y="488281"/>
              <a:chExt cx="1037977" cy="1037977"/>
            </a:xfrm>
          </p:grpSpPr>
          <p:sp>
            <p:nvSpPr>
              <p:cNvPr id="18" name="Oval 17">
                <a:extLst>
                  <a:ext uri="{FF2B5EF4-FFF2-40B4-BE49-F238E27FC236}">
                    <a16:creationId xmlns:a16="http://schemas.microsoft.com/office/drawing/2014/main" id="{4F46B8A6-2EBA-453F-040D-E447FFE97D0E}"/>
                  </a:ext>
                </a:extLst>
              </p:cNvPr>
              <p:cNvSpPr/>
              <p:nvPr userDrawn="1"/>
            </p:nvSpPr>
            <p:spPr>
              <a:xfrm>
                <a:off x="684126" y="488281"/>
                <a:ext cx="1037977" cy="1037977"/>
              </a:xfrm>
              <a:prstGeom prst="ellipse">
                <a:avLst/>
              </a:prstGeom>
              <a:blipFill dpi="0" rotWithShape="1">
                <a:blip r:embed="rId5">
                  <a:alphaModFix amt="45000"/>
                </a:blip>
                <a:srcRect/>
                <a:stretch>
                  <a:fillRect/>
                </a:stretch>
              </a:blipFill>
              <a:ln>
                <a:solidFill>
                  <a:schemeClr val="tx1"/>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9" name="Oval 8">
                <a:extLst>
                  <a:ext uri="{FF2B5EF4-FFF2-40B4-BE49-F238E27FC236}">
                    <a16:creationId xmlns:a16="http://schemas.microsoft.com/office/drawing/2014/main" id="{C0A8D994-7875-ED29-CC70-BDC3CC1ED1E2}"/>
                  </a:ext>
                </a:extLst>
              </p:cNvPr>
              <p:cNvSpPr txBox="1"/>
              <p:nvPr userDrawn="1"/>
            </p:nvSpPr>
            <p:spPr>
              <a:xfrm>
                <a:off x="773695" y="709838"/>
                <a:ext cx="854510" cy="65285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marL="0" lvl="0" indent="0" algn="ctr" defTabSz="388626" rtl="0" eaLnBrk="1" latinLnBrk="0" hangingPunct="1">
                  <a:lnSpc>
                    <a:spcPct val="90000"/>
                  </a:lnSpc>
                  <a:spcBef>
                    <a:spcPct val="0"/>
                  </a:spcBef>
                  <a:spcAft>
                    <a:spcPct val="35000"/>
                  </a:spcAft>
                  <a:buNone/>
                </a:pPr>
                <a:r>
                  <a:rPr lang="en-US" sz="2226" b="1" i="1" kern="1200" cap="none" spc="0">
                    <a:ln/>
                    <a:solidFill>
                      <a:schemeClr val="bg1"/>
                    </a:solidFill>
                    <a:effectLst>
                      <a:outerShdw blurRad="50800" dist="38100" dir="5400000" algn="t" rotWithShape="0">
                        <a:prstClr val="black">
                          <a:alpha val="40000"/>
                        </a:prstClr>
                      </a:outerShdw>
                    </a:effectLst>
                    <a:latin typeface="+mn-lt"/>
                    <a:ea typeface="+mn-ea"/>
                    <a:cs typeface="+mn-cs"/>
                  </a:rPr>
                  <a:t>Employes</a:t>
                </a:r>
              </a:p>
              <a:p>
                <a:pPr marL="0" lvl="0" indent="0" algn="ctr" defTabSz="388626" rtl="0" eaLnBrk="1" latinLnBrk="0" hangingPunct="1">
                  <a:lnSpc>
                    <a:spcPct val="90000"/>
                  </a:lnSpc>
                  <a:spcBef>
                    <a:spcPct val="0"/>
                  </a:spcBef>
                  <a:spcAft>
                    <a:spcPct val="35000"/>
                  </a:spcAft>
                  <a:buNone/>
                </a:pPr>
                <a:r>
                  <a:rPr lang="en-US" sz="2226" b="1" i="1" kern="1200" cap="none" spc="0">
                    <a:ln/>
                    <a:solidFill>
                      <a:schemeClr val="bg1"/>
                    </a:solidFill>
                    <a:effectLst>
                      <a:outerShdw blurRad="50800" dist="38100" dir="5400000" algn="t" rotWithShape="0">
                        <a:prstClr val="black">
                          <a:alpha val="40000"/>
                        </a:prstClr>
                      </a:outerShdw>
                    </a:effectLst>
                    <a:latin typeface="+mn-lt"/>
                    <a:ea typeface="+mn-ea"/>
                    <a:cs typeface="+mn-cs"/>
                  </a:rPr>
                  <a:t>250+</a:t>
                </a:r>
              </a:p>
            </p:txBody>
          </p:sp>
        </p:grpSp>
      </p:grpSp>
      <p:sp>
        <p:nvSpPr>
          <p:cNvPr id="28" name="Oval 8">
            <a:extLst>
              <a:ext uri="{FF2B5EF4-FFF2-40B4-BE49-F238E27FC236}">
                <a16:creationId xmlns:a16="http://schemas.microsoft.com/office/drawing/2014/main" id="{86EF9C62-32C1-E739-F1D0-D60609DAB96C}"/>
              </a:ext>
            </a:extLst>
          </p:cNvPr>
          <p:cNvSpPr txBox="1"/>
          <p:nvPr userDrawn="1"/>
        </p:nvSpPr>
        <p:spPr>
          <a:xfrm>
            <a:off x="1341761" y="4806462"/>
            <a:ext cx="1777880" cy="130304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marL="0" lvl="0" indent="0" algn="ctr" defTabSz="388626" rtl="0" eaLnBrk="1" latinLnBrk="0" hangingPunct="1">
              <a:lnSpc>
                <a:spcPct val="90000"/>
              </a:lnSpc>
              <a:spcBef>
                <a:spcPct val="0"/>
              </a:spcBef>
              <a:spcAft>
                <a:spcPct val="35000"/>
              </a:spcAft>
              <a:buNone/>
            </a:pPr>
            <a:r>
              <a:rPr lang="en-US" sz="2226" b="1" i="1" kern="1200" cap="none" spc="0">
                <a:ln/>
                <a:solidFill>
                  <a:schemeClr val="bg1"/>
                </a:solidFill>
                <a:effectLst>
                  <a:outerShdw blurRad="50800" dist="38100" dir="5400000" algn="t" rotWithShape="0">
                    <a:prstClr val="black">
                      <a:alpha val="40000"/>
                    </a:prstClr>
                  </a:outerShdw>
                </a:effectLst>
                <a:latin typeface="+mn-lt"/>
                <a:ea typeface="+mn-ea"/>
                <a:cs typeface="+mn-cs"/>
              </a:rPr>
              <a:t>Attrition</a:t>
            </a:r>
          </a:p>
          <a:p>
            <a:pPr marL="0" lvl="0" indent="0" algn="ctr" defTabSz="388626" rtl="0" eaLnBrk="1" latinLnBrk="0" hangingPunct="1">
              <a:lnSpc>
                <a:spcPct val="90000"/>
              </a:lnSpc>
              <a:spcBef>
                <a:spcPct val="0"/>
              </a:spcBef>
              <a:spcAft>
                <a:spcPct val="35000"/>
              </a:spcAft>
              <a:buNone/>
            </a:pPr>
            <a:r>
              <a:rPr lang="en-US" sz="2226" b="1" i="1" kern="1200" cap="none" spc="0">
                <a:ln/>
                <a:solidFill>
                  <a:schemeClr val="bg1"/>
                </a:solidFill>
                <a:effectLst>
                  <a:outerShdw blurRad="50800" dist="38100" dir="5400000" algn="t" rotWithShape="0">
                    <a:prstClr val="black">
                      <a:alpha val="40000"/>
                    </a:prstClr>
                  </a:outerShdw>
                </a:effectLst>
                <a:latin typeface="+mn-lt"/>
                <a:ea typeface="+mn-ea"/>
                <a:cs typeface="+mn-cs"/>
              </a:rPr>
              <a:t>&lt;10%</a:t>
            </a:r>
          </a:p>
        </p:txBody>
      </p:sp>
    </p:spTree>
    <p:extLst>
      <p:ext uri="{BB962C8B-B14F-4D97-AF65-F5344CB8AC3E}">
        <p14:creationId xmlns:p14="http://schemas.microsoft.com/office/powerpoint/2010/main" val="228045064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Large title">
    <p:bg>
      <p:bgPr>
        <a:gradFill>
          <a:gsLst>
            <a:gs pos="0">
              <a:schemeClr val="tx1">
                <a:lumMod val="50000"/>
                <a:lumOff val="50000"/>
              </a:schemeClr>
            </a:gs>
            <a:gs pos="48000">
              <a:schemeClr val="tx1">
                <a:lumMod val="50000"/>
                <a:lumOff val="50000"/>
              </a:schemeClr>
            </a:gs>
            <a:gs pos="100000">
              <a:schemeClr val="bg1">
                <a:lumMod val="95000"/>
              </a:schemeClr>
            </a:gs>
          </a:gsLst>
          <a:lin ang="16200000" scaled="1"/>
        </a:gra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84527" y="6003708"/>
            <a:ext cx="11951613" cy="822325"/>
          </a:xfrm>
        </p:spPr>
        <p:txBody>
          <a:bodyPr lIns="36000" tIns="144000">
            <a:normAutofit/>
          </a:bodyPr>
          <a:lstStyle>
            <a:lvl1pPr marL="0" indent="0" algn="l">
              <a:buNone/>
              <a:defRPr sz="1589">
                <a:solidFill>
                  <a:schemeClr val="bg1"/>
                </a:solidFill>
              </a:defRPr>
            </a:lvl1pPr>
            <a:lvl2pPr marL="363390" indent="0" algn="ctr">
              <a:buNone/>
              <a:defRPr sz="1589"/>
            </a:lvl2pPr>
            <a:lvl3pPr marL="726778" indent="0" algn="ctr">
              <a:buNone/>
              <a:defRPr sz="1430"/>
            </a:lvl3pPr>
            <a:lvl4pPr marL="1090170" indent="0" algn="ctr">
              <a:buNone/>
              <a:defRPr sz="1272"/>
            </a:lvl4pPr>
            <a:lvl5pPr marL="1453557" indent="0" algn="ctr">
              <a:buNone/>
              <a:defRPr sz="1272"/>
            </a:lvl5pPr>
            <a:lvl6pPr marL="1816948" indent="0" algn="ctr">
              <a:buNone/>
              <a:defRPr sz="1272"/>
            </a:lvl6pPr>
            <a:lvl7pPr marL="2180337" indent="0" algn="ctr">
              <a:buNone/>
              <a:defRPr sz="1272"/>
            </a:lvl7pPr>
            <a:lvl8pPr marL="2543728" indent="0" algn="ctr">
              <a:buNone/>
              <a:defRPr sz="1272"/>
            </a:lvl8pPr>
            <a:lvl9pPr marL="2907117" indent="0" algn="ctr">
              <a:buNone/>
              <a:defRPr sz="1272"/>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p:nvPr>
        </p:nvSpPr>
        <p:spPr>
          <a:xfrm>
            <a:off x="484527" y="1644658"/>
            <a:ext cx="11951613" cy="3567113"/>
          </a:xfrm>
        </p:spPr>
        <p:txBody>
          <a:bodyPr anchor="ctr" anchorCtr="0">
            <a:normAutofit/>
          </a:bodyPr>
          <a:lstStyle>
            <a:lvl1pPr marL="0" indent="0" algn="l">
              <a:lnSpc>
                <a:spcPct val="70000"/>
              </a:lnSpc>
              <a:buFontTx/>
              <a:buNone/>
              <a:defRPr sz="6358" b="1"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0247364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685" y="1596"/>
          <a:ext cx="1682"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5" y="1596"/>
                        <a:ext cx="1682"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368245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Full picture blue Pi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125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32374" y="2423886"/>
            <a:ext cx="373488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30"/>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592894" y="2423886"/>
            <a:ext cx="373488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30"/>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753416" y="2406300"/>
            <a:ext cx="373488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30"/>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68347" y="3332373"/>
            <a:ext cx="3062930" cy="645047"/>
          </a:xfrm>
          <a:prstGeom prst="rect">
            <a:avLst/>
          </a:prstGeom>
          <a:noFill/>
        </p:spPr>
        <p:txBody>
          <a:bodyPr anchor="ctr">
            <a:noAutofit/>
          </a:bodyPr>
          <a:lstStyle>
            <a:lvl1pPr algn="l">
              <a:lnSpc>
                <a:spcPts val="1430"/>
              </a:lnSpc>
              <a:defRPr sz="1272" b="0">
                <a:solidFill>
                  <a:schemeClr val="accent1"/>
                </a:solidFill>
                <a:latin typeface="+mj-lt"/>
              </a:defRPr>
            </a:lvl1pPr>
            <a:lvl2pPr>
              <a:defRPr sz="1113"/>
            </a:lvl2pPr>
            <a:lvl3pPr>
              <a:defRPr sz="954"/>
            </a:lvl3pPr>
            <a:lvl4pPr>
              <a:defRPr sz="874"/>
            </a:lvl4pPr>
            <a:lvl5pPr>
              <a:defRPr sz="874"/>
            </a:lvl5pPr>
          </a:lstStyle>
          <a:p>
            <a:pPr lvl="0"/>
            <a:r>
              <a:rPr lang="en-US"/>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928869" y="3332373"/>
            <a:ext cx="3062930" cy="645047"/>
          </a:xfrm>
          <a:prstGeom prst="rect">
            <a:avLst/>
          </a:prstGeom>
          <a:noFill/>
        </p:spPr>
        <p:txBody>
          <a:bodyPr anchor="ctr">
            <a:noAutofit/>
          </a:bodyPr>
          <a:lstStyle>
            <a:lvl1pPr algn="l">
              <a:lnSpc>
                <a:spcPts val="1430"/>
              </a:lnSpc>
              <a:defRPr sz="1272" b="0">
                <a:solidFill>
                  <a:srgbClr val="2EA657"/>
                </a:solidFill>
                <a:latin typeface="+mj-lt"/>
              </a:defRPr>
            </a:lvl1pPr>
            <a:lvl2pPr>
              <a:defRPr sz="1113"/>
            </a:lvl2pPr>
            <a:lvl3pPr>
              <a:defRPr sz="954"/>
            </a:lvl3pPr>
            <a:lvl4pPr>
              <a:defRPr sz="874"/>
            </a:lvl4pPr>
            <a:lvl5pPr>
              <a:defRPr sz="874"/>
            </a:lvl5pPr>
          </a:lstStyle>
          <a:p>
            <a:pPr lvl="0"/>
            <a:r>
              <a:rPr lang="en-US"/>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9089391" y="3332373"/>
            <a:ext cx="3062930" cy="645047"/>
          </a:xfrm>
          <a:prstGeom prst="rect">
            <a:avLst/>
          </a:prstGeom>
          <a:noFill/>
        </p:spPr>
        <p:txBody>
          <a:bodyPr anchor="ctr">
            <a:noAutofit/>
          </a:bodyPr>
          <a:lstStyle>
            <a:lvl1pPr algn="l">
              <a:lnSpc>
                <a:spcPts val="1430"/>
              </a:lnSpc>
              <a:defRPr sz="1272" b="0">
                <a:solidFill>
                  <a:srgbClr val="BA2980"/>
                </a:solidFill>
                <a:latin typeface="+mj-lt"/>
              </a:defRPr>
            </a:lvl1pPr>
            <a:lvl2pPr>
              <a:defRPr sz="1113"/>
            </a:lvl2pPr>
            <a:lvl3pPr>
              <a:defRPr sz="954"/>
            </a:lvl3pPr>
            <a:lvl4pPr>
              <a:defRPr sz="874"/>
            </a:lvl4pPr>
            <a:lvl5pPr>
              <a:defRPr sz="874"/>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68346" y="4079999"/>
            <a:ext cx="3062930" cy="2201561"/>
          </a:xfrm>
          <a:prstGeom prst="rect">
            <a:avLst/>
          </a:prstGeom>
        </p:spPr>
        <p:txBody>
          <a:bodyPr>
            <a:noAutofit/>
          </a:bodyPr>
          <a:lstStyle>
            <a:lvl1pPr>
              <a:lnSpc>
                <a:spcPct val="100000"/>
              </a:lnSpc>
              <a:spcBef>
                <a:spcPts val="0"/>
              </a:spcBef>
              <a:defRPr sz="1113"/>
            </a:lvl1pPr>
            <a:lvl2pPr>
              <a:lnSpc>
                <a:spcPct val="100000"/>
              </a:lnSpc>
              <a:spcBef>
                <a:spcPts val="0"/>
              </a:spcBef>
              <a:buClr>
                <a:schemeClr val="accent1"/>
              </a:buClr>
              <a:defRPr sz="1113"/>
            </a:lvl2pPr>
            <a:lvl3pPr>
              <a:lnSpc>
                <a:spcPct val="100000"/>
              </a:lnSpc>
              <a:spcBef>
                <a:spcPts val="0"/>
              </a:spcBef>
              <a:buClr>
                <a:schemeClr val="accent1"/>
              </a:buClr>
              <a:defRPr sz="1113"/>
            </a:lvl3pPr>
            <a:lvl4pPr>
              <a:lnSpc>
                <a:spcPct val="100000"/>
              </a:lnSpc>
              <a:spcBef>
                <a:spcPts val="0"/>
              </a:spcBef>
              <a:buClr>
                <a:schemeClr val="accent1"/>
              </a:buClr>
              <a:defRPr sz="1113"/>
            </a:lvl4pPr>
            <a:lvl5pPr>
              <a:lnSpc>
                <a:spcPct val="100000"/>
              </a:lnSpc>
              <a:spcBef>
                <a:spcPts val="0"/>
              </a:spcBef>
              <a:buClr>
                <a:schemeClr val="accent1"/>
              </a:buClr>
              <a:defRPr sz="111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928869" y="4079999"/>
            <a:ext cx="3062930" cy="2201561"/>
          </a:xfrm>
          <a:prstGeom prst="rect">
            <a:avLst/>
          </a:prstGeom>
        </p:spPr>
        <p:txBody>
          <a:bodyPr>
            <a:noAutofit/>
          </a:bodyPr>
          <a:lstStyle>
            <a:lvl1pPr>
              <a:lnSpc>
                <a:spcPct val="100000"/>
              </a:lnSpc>
              <a:spcBef>
                <a:spcPts val="0"/>
              </a:spcBef>
              <a:defRPr sz="1113"/>
            </a:lvl1pPr>
            <a:lvl2pPr>
              <a:lnSpc>
                <a:spcPct val="100000"/>
              </a:lnSpc>
              <a:spcBef>
                <a:spcPts val="0"/>
              </a:spcBef>
              <a:buClr>
                <a:srgbClr val="2EA657"/>
              </a:buClr>
              <a:defRPr sz="1113"/>
            </a:lvl2pPr>
            <a:lvl3pPr>
              <a:lnSpc>
                <a:spcPct val="100000"/>
              </a:lnSpc>
              <a:spcBef>
                <a:spcPts val="0"/>
              </a:spcBef>
              <a:buClr>
                <a:srgbClr val="2EA657"/>
              </a:buClr>
              <a:defRPr sz="1113"/>
            </a:lvl3pPr>
            <a:lvl4pPr>
              <a:lnSpc>
                <a:spcPct val="100000"/>
              </a:lnSpc>
              <a:spcBef>
                <a:spcPts val="0"/>
              </a:spcBef>
              <a:buClr>
                <a:srgbClr val="2EA657"/>
              </a:buClr>
              <a:defRPr sz="1113"/>
            </a:lvl4pPr>
            <a:lvl5pPr>
              <a:lnSpc>
                <a:spcPct val="100000"/>
              </a:lnSpc>
              <a:spcBef>
                <a:spcPts val="0"/>
              </a:spcBef>
              <a:buClr>
                <a:srgbClr val="2EA657"/>
              </a:buClr>
              <a:defRPr sz="111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9089391" y="4079999"/>
            <a:ext cx="3062930" cy="2201561"/>
          </a:xfrm>
          <a:prstGeom prst="rect">
            <a:avLst/>
          </a:prstGeom>
        </p:spPr>
        <p:txBody>
          <a:bodyPr>
            <a:noAutofit/>
          </a:bodyPr>
          <a:lstStyle>
            <a:lvl1pPr>
              <a:lnSpc>
                <a:spcPct val="100000"/>
              </a:lnSpc>
              <a:spcBef>
                <a:spcPts val="0"/>
              </a:spcBef>
              <a:defRPr sz="1113"/>
            </a:lvl1pPr>
            <a:lvl2pPr>
              <a:lnSpc>
                <a:spcPct val="100000"/>
              </a:lnSpc>
              <a:spcBef>
                <a:spcPts val="0"/>
              </a:spcBef>
              <a:buClr>
                <a:srgbClr val="BA2980"/>
              </a:buClr>
              <a:defRPr sz="1113"/>
            </a:lvl2pPr>
            <a:lvl3pPr>
              <a:lnSpc>
                <a:spcPct val="100000"/>
              </a:lnSpc>
              <a:spcBef>
                <a:spcPts val="0"/>
              </a:spcBef>
              <a:buClr>
                <a:srgbClr val="BA2980"/>
              </a:buClr>
              <a:defRPr sz="1113"/>
            </a:lvl3pPr>
            <a:lvl4pPr>
              <a:lnSpc>
                <a:spcPct val="100000"/>
              </a:lnSpc>
              <a:spcBef>
                <a:spcPts val="0"/>
              </a:spcBef>
              <a:buClr>
                <a:srgbClr val="BA2980"/>
              </a:buClr>
              <a:defRPr sz="1113"/>
            </a:lvl4pPr>
            <a:lvl5pPr>
              <a:lnSpc>
                <a:spcPct val="100000"/>
              </a:lnSpc>
              <a:spcBef>
                <a:spcPts val="0"/>
              </a:spcBef>
              <a:buClr>
                <a:srgbClr val="BA2980"/>
              </a:buClr>
              <a:defRPr sz="111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354488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685" y="1596"/>
          <a:ext cx="1682"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5" y="1596"/>
                        <a:ext cx="1682"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647607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3.jpe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heme" Target="../theme/theme2.xml"/><Relationship Id="rId7"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tags" Target="../tags/tag4.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10.xml"/><Relationship Id="rId7"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ags" Target="../tags/tag6.xml"/><Relationship Id="rId5" Type="http://schemas.openxmlformats.org/officeDocument/2006/relationships/theme" Target="../theme/theme3.xml"/><Relationship Id="rId10" Type="http://schemas.openxmlformats.org/officeDocument/2006/relationships/image" Target="../media/image3.jpeg"/><Relationship Id="rId4" Type="http://schemas.openxmlformats.org/officeDocument/2006/relationships/slideLayout" Target="../slideLayouts/slideLayout11.xml"/><Relationship Id="rId9"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15.xml"/><Relationship Id="rId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7"/>
            </p:custDataLst>
            <p:extLst>
              <p:ext uri="{D42A27DB-BD31-4B8C-83A1-F6EECF244321}">
                <p14:modId xmlns:p14="http://schemas.microsoft.com/office/powerpoint/2010/main" val="197578679"/>
              </p:ext>
            </p:extLst>
          </p:nvPr>
        </p:nvGraphicFramePr>
        <p:xfrm>
          <a:off x="1685" y="1596"/>
          <a:ext cx="1682" cy="1587"/>
        </p:xfrm>
        <a:graphic>
          <a:graphicData uri="http://schemas.openxmlformats.org/presentationml/2006/ole">
            <mc:AlternateContent xmlns:mc="http://schemas.openxmlformats.org/markup-compatibility/2006">
              <mc:Choice xmlns:v="urn:schemas-microsoft-com:vml" Requires="v">
                <p:oleObj name="think-cell Slide" r:id="rId8" imgW="270" imgH="270" progId="TCLayout.ActiveDocument.1">
                  <p:embed/>
                </p:oleObj>
              </mc:Choice>
              <mc:Fallback>
                <p:oleObj name="think-cell Slide" r:id="rId8" imgW="270" imgH="270" progId="TCLayout.ActiveDocument.1">
                  <p:embed/>
                  <p:pic>
                    <p:nvPicPr>
                      <p:cNvPr id="21" name="Object 20"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5" y="1596"/>
                        <a:ext cx="1682"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29009" y="1327158"/>
            <a:ext cx="12056827" cy="513556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Placeholder 1"/>
          <p:cNvSpPr>
            <a:spLocks noGrp="1"/>
          </p:cNvSpPr>
          <p:nvPr>
            <p:ph type="title"/>
          </p:nvPr>
        </p:nvSpPr>
        <p:spPr>
          <a:xfrm>
            <a:off x="429010" y="388196"/>
            <a:ext cx="11602073" cy="716711"/>
          </a:xfrm>
          <a:prstGeom prst="rect">
            <a:avLst/>
          </a:prstGeom>
        </p:spPr>
        <p:txBody>
          <a:bodyPr vert="horz" lIns="0" tIns="0" rIns="0" bIns="0" rtlCol="0" anchor="t">
            <a:noAutofit/>
          </a:bodyPr>
          <a:lstStyle/>
          <a:p>
            <a:pPr marL="0" marR="0" lvl="0" indent="0" algn="l" defTabSz="726778"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sp>
        <p:nvSpPr>
          <p:cNvPr id="65" name="Rectangle 27">
            <a:extLst>
              <a:ext uri="{FF2B5EF4-FFF2-40B4-BE49-F238E27FC236}">
                <a16:creationId xmlns:a16="http://schemas.microsoft.com/office/drawing/2014/main" id="{5B538C81-213B-41EC-BB81-FEF313C9D880}"/>
              </a:ext>
            </a:extLst>
          </p:cNvPr>
          <p:cNvSpPr/>
          <p:nvPr userDrawn="1"/>
        </p:nvSpPr>
        <p:spPr>
          <a:xfrm>
            <a:off x="429009" y="6517871"/>
            <a:ext cx="3614698" cy="219456"/>
          </a:xfrm>
          <a:prstGeom prst="rect">
            <a:avLst/>
          </a:prstGeom>
        </p:spPr>
        <p:txBody>
          <a:bodyPr wrap="square" lIns="0" tIns="0" rIns="0" bIns="0" anchor="ctr" anchorCtr="0">
            <a:noAutofit/>
          </a:bodyPr>
          <a:lstStyle/>
          <a:p>
            <a:pPr marL="0" marR="0" lvl="0" indent="0" algn="l" defTabSz="726778" rtl="0" eaLnBrk="1" fontAlgn="auto" latinLnBrk="0" hangingPunct="1">
              <a:lnSpc>
                <a:spcPct val="100000"/>
              </a:lnSpc>
              <a:spcBef>
                <a:spcPts val="0"/>
              </a:spcBef>
              <a:spcAft>
                <a:spcPts val="0"/>
              </a:spcAft>
              <a:buClrTx/>
              <a:buSzTx/>
              <a:buFontTx/>
              <a:buNone/>
              <a:tabLst/>
              <a:defRPr/>
            </a:pPr>
            <a:r>
              <a:rPr lang="en-IN" sz="557" kern="0">
                <a:solidFill>
                  <a:schemeClr val="tx1">
                    <a:lumMod val="50000"/>
                    <a:lumOff val="50000"/>
                  </a:schemeClr>
                </a:solidFill>
                <a:latin typeface="Ubuntu" panose="020B0504030602030204" pitchFamily="34" charset="0"/>
                <a:cs typeface="Arial" panose="020B0604020202020204" pitchFamily="34" charset="0"/>
              </a:rPr>
              <a:t>Monthly Governance Report  Q1(Jan-March) -2025</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2446029" y="6517660"/>
            <a:ext cx="242965" cy="190180"/>
          </a:xfrm>
          <a:prstGeom prst="rect">
            <a:avLst/>
          </a:prstGeom>
        </p:spPr>
        <p:txBody>
          <a:bodyPr wrap="square" lIns="0" rIns="0">
            <a:spAutoFit/>
          </a:bodyPr>
          <a:lstStyle/>
          <a:p>
            <a:pPr algn="r"/>
            <a:fld id="{0502E5A9-B53C-401E-A0E0-4A359BB0A9E5}" type="slidenum">
              <a:rPr lang="en-US" sz="636" smtClean="0">
                <a:solidFill>
                  <a:schemeClr val="tx1">
                    <a:lumMod val="50000"/>
                    <a:lumOff val="50000"/>
                  </a:schemeClr>
                </a:solidFill>
                <a:latin typeface="Ubuntu" panose="020B0504030602030204" pitchFamily="34" charset="0"/>
                <a:cs typeface="Arial" panose="020B0604020202020204" pitchFamily="34" charset="0"/>
              </a:rPr>
              <a:pPr algn="r"/>
              <a:t>‹#›</a:t>
            </a:fld>
            <a:endParaRPr lang="en-US" sz="636">
              <a:solidFill>
                <a:schemeClr val="tx1">
                  <a:lumMod val="50000"/>
                  <a:lumOff val="50000"/>
                </a:schemeClr>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659002" y="6517871"/>
            <a:ext cx="4803031" cy="219456"/>
          </a:xfrm>
          <a:prstGeom prst="rect">
            <a:avLst/>
          </a:prstGeom>
        </p:spPr>
        <p:txBody>
          <a:bodyPr wrap="square" lIns="0" tIns="0" rIns="0" bIns="0" anchor="ctr" anchorCtr="0">
            <a:noAutofit/>
          </a:bodyPr>
          <a:lstStyle/>
          <a:p>
            <a:pPr marL="0" marR="0" lvl="0" indent="0" algn="r" defTabSz="726778" rtl="0" eaLnBrk="1" fontAlgn="auto" latinLnBrk="0" hangingPunct="1">
              <a:lnSpc>
                <a:spcPct val="100000"/>
              </a:lnSpc>
              <a:spcBef>
                <a:spcPts val="0"/>
              </a:spcBef>
              <a:spcAft>
                <a:spcPts val="0"/>
              </a:spcAft>
              <a:buClrTx/>
              <a:buSzTx/>
              <a:buFontTx/>
              <a:buNone/>
              <a:tabLst/>
              <a:defRPr/>
            </a:pPr>
            <a:r>
              <a:rPr lang="en-GB" sz="557">
                <a:solidFill>
                  <a:schemeClr val="tx1">
                    <a:lumMod val="50000"/>
                    <a:lumOff val="50000"/>
                  </a:schemeClr>
                </a:solidFill>
                <a:latin typeface="Ubuntu" panose="020B0504030602030204" pitchFamily="34" charset="0"/>
                <a:cs typeface="Arial" panose="020B0604020202020204" pitchFamily="34" charset="0"/>
              </a:rPr>
              <a:t>Company Confidential ©R3tek 2025 All rights reserved  </a:t>
            </a:r>
            <a:r>
              <a:rPr lang="en-GB" sz="557">
                <a:solidFill>
                  <a:schemeClr val="tx1"/>
                </a:solidFill>
                <a:latin typeface="Ubuntu" panose="020B0504030602030204" pitchFamily="34" charset="0"/>
                <a:cs typeface="Arial" panose="020B0604020202020204" pitchFamily="34" charset="0"/>
              </a:rPr>
              <a:t>|</a:t>
            </a:r>
          </a:p>
        </p:txBody>
      </p:sp>
      <p:pic>
        <p:nvPicPr>
          <p:cNvPr id="5" name="Picture 2">
            <a:extLst>
              <a:ext uri="{FF2B5EF4-FFF2-40B4-BE49-F238E27FC236}">
                <a16:creationId xmlns:a16="http://schemas.microsoft.com/office/drawing/2014/main" id="{BE8A976B-87AC-576A-44D2-FF291404ED60}"/>
              </a:ext>
            </a:extLst>
          </p:cNvPr>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0856821" y="258281"/>
            <a:ext cx="1048643" cy="36217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FEE3D26F-C2D7-4BC3-596B-F53353BC7A96}"/>
              </a:ext>
            </a:extLst>
          </p:cNvPr>
          <p:cNvCxnSpPr>
            <a:cxnSpLocks/>
          </p:cNvCxnSpPr>
          <p:nvPr userDrawn="1"/>
        </p:nvCxnSpPr>
        <p:spPr>
          <a:xfrm>
            <a:off x="12059265" y="198389"/>
            <a:ext cx="0" cy="49351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A026E49-9265-F1DC-D424-C4CFBD3669B3}"/>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2167153" y="228599"/>
            <a:ext cx="596306" cy="417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905397"/>
      </p:ext>
    </p:extLst>
  </p:cSld>
  <p:clrMap bg1="lt1" tx1="dk1" bg2="lt2" tx2="dk2" accent1="accent1" accent2="accent2" accent3="accent3" accent4="accent4" accent5="accent5" accent6="accent6" hlink="hlink" folHlink="folHlink"/>
  <p:sldLayoutIdLst>
    <p:sldLayoutId id="2147483956" r:id="rId1"/>
    <p:sldLayoutId id="2147483905" r:id="rId2"/>
    <p:sldLayoutId id="2147483959" r:id="rId3"/>
    <p:sldLayoutId id="2147484000" r:id="rId4"/>
    <p:sldLayoutId id="2147483952" r:id="rId5"/>
  </p:sldLayoutIdLst>
  <p:hf hdr="0"/>
  <p:txStyles>
    <p:titleStyle>
      <a:lvl1pPr marL="0" marR="0" indent="0" algn="l" defTabSz="726778" rtl="0" eaLnBrk="1" fontAlgn="auto" latinLnBrk="0" hangingPunct="1">
        <a:lnSpc>
          <a:spcPct val="90000"/>
        </a:lnSpc>
        <a:spcBef>
          <a:spcPct val="0"/>
        </a:spcBef>
        <a:spcAft>
          <a:spcPts val="0"/>
        </a:spcAft>
        <a:buClrTx/>
        <a:buSzTx/>
        <a:buFontTx/>
        <a:buNone/>
        <a:tabLst/>
        <a:defRPr kumimoji="0" lang="en-US" sz="2066"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726778" rtl="0" eaLnBrk="1" latinLnBrk="0" hangingPunct="1">
        <a:lnSpc>
          <a:spcPct val="100000"/>
        </a:lnSpc>
        <a:spcBef>
          <a:spcPts val="0"/>
        </a:spcBef>
        <a:spcAft>
          <a:spcPts val="477"/>
        </a:spcAft>
        <a:buFont typeface="Arial" panose="020B0604020202020204" pitchFamily="34" charset="0"/>
        <a:buNone/>
        <a:defRPr sz="1589" kern="1200" baseline="0">
          <a:solidFill>
            <a:schemeClr val="tx1"/>
          </a:solidFill>
          <a:latin typeface="Ubuntu" panose="020B0504030602030204" pitchFamily="34" charset="0"/>
          <a:ea typeface="+mn-ea"/>
          <a:cs typeface="+mn-cs"/>
        </a:defRPr>
      </a:lvl1pPr>
      <a:lvl2pPr marL="141317" indent="-141317" algn="l" defTabSz="726778" rtl="0" eaLnBrk="1" latinLnBrk="0" hangingPunct="1">
        <a:lnSpc>
          <a:spcPct val="100000"/>
        </a:lnSpc>
        <a:spcBef>
          <a:spcPts val="0"/>
        </a:spcBef>
        <a:spcAft>
          <a:spcPts val="477"/>
        </a:spcAft>
        <a:buClr>
          <a:schemeClr val="accent1"/>
        </a:buClr>
        <a:buFont typeface="Wingdings" panose="05000000000000000000" pitchFamily="2" charset="2"/>
        <a:buChar char="§"/>
        <a:defRPr sz="1430" kern="1200" baseline="0">
          <a:solidFill>
            <a:schemeClr val="tx1"/>
          </a:solidFill>
          <a:latin typeface="Ubuntu" panose="020B0504030602030204" pitchFamily="34" charset="0"/>
          <a:ea typeface="+mn-ea"/>
          <a:cs typeface="+mn-cs"/>
        </a:defRPr>
      </a:lvl2pPr>
      <a:lvl3pPr marL="287684" indent="-146366" algn="l" defTabSz="726778" rtl="0" eaLnBrk="1" latinLnBrk="0" hangingPunct="1">
        <a:lnSpc>
          <a:spcPct val="100000"/>
        </a:lnSpc>
        <a:spcBef>
          <a:spcPts val="0"/>
        </a:spcBef>
        <a:spcAft>
          <a:spcPts val="477"/>
        </a:spcAft>
        <a:buClr>
          <a:schemeClr val="accent2"/>
        </a:buClr>
        <a:buFont typeface="Arial" panose="020B0604020202020204" pitchFamily="34" charset="0"/>
        <a:buChar char="•"/>
        <a:defRPr sz="1272" kern="1200" baseline="0">
          <a:solidFill>
            <a:schemeClr val="tx1"/>
          </a:solidFill>
          <a:latin typeface="Ubuntu" panose="020B0504030602030204" pitchFamily="34" charset="0"/>
          <a:ea typeface="+mn-ea"/>
          <a:cs typeface="+mn-cs"/>
        </a:defRPr>
      </a:lvl3pPr>
      <a:lvl4pPr marL="429003" indent="-141317" algn="l" defTabSz="726778" rtl="0" eaLnBrk="1" latinLnBrk="0" hangingPunct="1">
        <a:lnSpc>
          <a:spcPct val="100000"/>
        </a:lnSpc>
        <a:spcBef>
          <a:spcPts val="0"/>
        </a:spcBef>
        <a:spcAft>
          <a:spcPts val="477"/>
        </a:spcAft>
        <a:buClr>
          <a:schemeClr val="tx1"/>
        </a:buClr>
        <a:buFont typeface="Ubuntu" panose="020B0504030602030204" pitchFamily="34" charset="0"/>
        <a:buChar char="–"/>
        <a:defRPr sz="1113" kern="1200" baseline="0">
          <a:solidFill>
            <a:schemeClr val="tx1"/>
          </a:solidFill>
          <a:latin typeface="Ubuntu" panose="020B0504030602030204" pitchFamily="34" charset="0"/>
          <a:ea typeface="+mn-ea"/>
          <a:cs typeface="+mn-cs"/>
        </a:defRPr>
      </a:lvl4pPr>
      <a:lvl5pPr marL="570320" indent="-141317" algn="l" defTabSz="726778" rtl="0" eaLnBrk="1" latinLnBrk="0" hangingPunct="1">
        <a:lnSpc>
          <a:spcPct val="100000"/>
        </a:lnSpc>
        <a:spcBef>
          <a:spcPts val="0"/>
        </a:spcBef>
        <a:spcAft>
          <a:spcPts val="477"/>
        </a:spcAft>
        <a:buClr>
          <a:schemeClr val="accent3"/>
        </a:buClr>
        <a:buFont typeface="Arial" panose="020B0604020202020204" pitchFamily="34" charset="0"/>
        <a:buChar char="•"/>
        <a:defRPr sz="1113" kern="1200" baseline="0">
          <a:solidFill>
            <a:schemeClr val="tx1"/>
          </a:solidFill>
          <a:latin typeface="Ubuntu" panose="020B0504030602030204" pitchFamily="34" charset="0"/>
          <a:ea typeface="+mn-ea"/>
          <a:cs typeface="+mn-cs"/>
        </a:defRPr>
      </a:lvl5pPr>
      <a:lvl6pPr marL="1998642" indent="-181695" algn="l" defTabSz="726778" rtl="0" eaLnBrk="1" latinLnBrk="0" hangingPunct="1">
        <a:lnSpc>
          <a:spcPct val="90000"/>
        </a:lnSpc>
        <a:spcBef>
          <a:spcPts val="398"/>
        </a:spcBef>
        <a:buFont typeface="Arial" panose="020B0604020202020204" pitchFamily="34" charset="0"/>
        <a:buChar char="•"/>
        <a:defRPr sz="1430" kern="1200">
          <a:solidFill>
            <a:schemeClr val="tx1"/>
          </a:solidFill>
          <a:latin typeface="+mn-lt"/>
          <a:ea typeface="+mn-ea"/>
          <a:cs typeface="+mn-cs"/>
        </a:defRPr>
      </a:lvl6pPr>
      <a:lvl7pPr marL="2362031" indent="-181695" algn="l" defTabSz="726778" rtl="0" eaLnBrk="1" latinLnBrk="0" hangingPunct="1">
        <a:lnSpc>
          <a:spcPct val="90000"/>
        </a:lnSpc>
        <a:spcBef>
          <a:spcPts val="398"/>
        </a:spcBef>
        <a:buFont typeface="Arial" panose="020B0604020202020204" pitchFamily="34" charset="0"/>
        <a:buChar char="•"/>
        <a:defRPr sz="1430" kern="1200">
          <a:solidFill>
            <a:schemeClr val="tx1"/>
          </a:solidFill>
          <a:latin typeface="+mn-lt"/>
          <a:ea typeface="+mn-ea"/>
          <a:cs typeface="+mn-cs"/>
        </a:defRPr>
      </a:lvl7pPr>
      <a:lvl8pPr marL="2725421" indent="-181695" algn="l" defTabSz="726778" rtl="0" eaLnBrk="1" latinLnBrk="0" hangingPunct="1">
        <a:lnSpc>
          <a:spcPct val="90000"/>
        </a:lnSpc>
        <a:spcBef>
          <a:spcPts val="398"/>
        </a:spcBef>
        <a:buFont typeface="Arial" panose="020B0604020202020204" pitchFamily="34" charset="0"/>
        <a:buChar char="•"/>
        <a:defRPr sz="1430" kern="1200">
          <a:solidFill>
            <a:schemeClr val="tx1"/>
          </a:solidFill>
          <a:latin typeface="+mn-lt"/>
          <a:ea typeface="+mn-ea"/>
          <a:cs typeface="+mn-cs"/>
        </a:defRPr>
      </a:lvl8pPr>
      <a:lvl9pPr marL="3088811" indent="-181695" algn="l" defTabSz="726778" rtl="0" eaLnBrk="1" latinLnBrk="0" hangingPunct="1">
        <a:lnSpc>
          <a:spcPct val="90000"/>
        </a:lnSpc>
        <a:spcBef>
          <a:spcPts val="398"/>
        </a:spcBef>
        <a:buFont typeface="Arial" panose="020B0604020202020204" pitchFamily="34" charset="0"/>
        <a:buChar char="•"/>
        <a:defRPr sz="1430" kern="1200">
          <a:solidFill>
            <a:schemeClr val="tx1"/>
          </a:solidFill>
          <a:latin typeface="+mn-lt"/>
          <a:ea typeface="+mn-ea"/>
          <a:cs typeface="+mn-cs"/>
        </a:defRPr>
      </a:lvl9pPr>
    </p:bodyStyle>
    <p:otherStyle>
      <a:defPPr>
        <a:defRPr lang="pt-PT"/>
      </a:defPPr>
      <a:lvl1pPr marL="0" algn="l" defTabSz="726778" rtl="0" eaLnBrk="1" latinLnBrk="0" hangingPunct="1">
        <a:defRPr sz="1430" kern="1200">
          <a:solidFill>
            <a:schemeClr val="tx1"/>
          </a:solidFill>
          <a:latin typeface="+mn-lt"/>
          <a:ea typeface="+mn-ea"/>
          <a:cs typeface="+mn-cs"/>
        </a:defRPr>
      </a:lvl1pPr>
      <a:lvl2pPr marL="363390" algn="l" defTabSz="726778" rtl="0" eaLnBrk="1" latinLnBrk="0" hangingPunct="1">
        <a:defRPr sz="1430" kern="1200">
          <a:solidFill>
            <a:schemeClr val="tx1"/>
          </a:solidFill>
          <a:latin typeface="+mn-lt"/>
          <a:ea typeface="+mn-ea"/>
          <a:cs typeface="+mn-cs"/>
        </a:defRPr>
      </a:lvl2pPr>
      <a:lvl3pPr marL="726778" algn="l" defTabSz="726778" rtl="0" eaLnBrk="1" latinLnBrk="0" hangingPunct="1">
        <a:defRPr sz="1430" kern="1200">
          <a:solidFill>
            <a:schemeClr val="tx1"/>
          </a:solidFill>
          <a:latin typeface="+mn-lt"/>
          <a:ea typeface="+mn-ea"/>
          <a:cs typeface="+mn-cs"/>
        </a:defRPr>
      </a:lvl3pPr>
      <a:lvl4pPr marL="1090170" algn="l" defTabSz="726778" rtl="0" eaLnBrk="1" latinLnBrk="0" hangingPunct="1">
        <a:defRPr sz="1430" kern="1200">
          <a:solidFill>
            <a:schemeClr val="tx1"/>
          </a:solidFill>
          <a:latin typeface="+mn-lt"/>
          <a:ea typeface="+mn-ea"/>
          <a:cs typeface="+mn-cs"/>
        </a:defRPr>
      </a:lvl4pPr>
      <a:lvl5pPr marL="1453557" algn="l" defTabSz="726778" rtl="0" eaLnBrk="1" latinLnBrk="0" hangingPunct="1">
        <a:defRPr sz="1430" kern="1200">
          <a:solidFill>
            <a:schemeClr val="tx1"/>
          </a:solidFill>
          <a:latin typeface="+mn-lt"/>
          <a:ea typeface="+mn-ea"/>
          <a:cs typeface="+mn-cs"/>
        </a:defRPr>
      </a:lvl5pPr>
      <a:lvl6pPr marL="1816948" algn="l" defTabSz="726778" rtl="0" eaLnBrk="1" latinLnBrk="0" hangingPunct="1">
        <a:defRPr sz="1430" kern="1200">
          <a:solidFill>
            <a:schemeClr val="tx1"/>
          </a:solidFill>
          <a:latin typeface="+mn-lt"/>
          <a:ea typeface="+mn-ea"/>
          <a:cs typeface="+mn-cs"/>
        </a:defRPr>
      </a:lvl6pPr>
      <a:lvl7pPr marL="2180337" algn="l" defTabSz="726778" rtl="0" eaLnBrk="1" latinLnBrk="0" hangingPunct="1">
        <a:defRPr sz="1430" kern="1200">
          <a:solidFill>
            <a:schemeClr val="tx1"/>
          </a:solidFill>
          <a:latin typeface="+mn-lt"/>
          <a:ea typeface="+mn-ea"/>
          <a:cs typeface="+mn-cs"/>
        </a:defRPr>
      </a:lvl7pPr>
      <a:lvl8pPr marL="2543728" algn="l" defTabSz="726778" rtl="0" eaLnBrk="1" latinLnBrk="0" hangingPunct="1">
        <a:defRPr sz="1430" kern="1200">
          <a:solidFill>
            <a:schemeClr val="tx1"/>
          </a:solidFill>
          <a:latin typeface="+mn-lt"/>
          <a:ea typeface="+mn-ea"/>
          <a:cs typeface="+mn-cs"/>
        </a:defRPr>
      </a:lvl8pPr>
      <a:lvl9pPr marL="2907117" algn="l" defTabSz="726778" rtl="0" eaLnBrk="1" latinLnBrk="0" hangingPunct="1">
        <a:defRPr sz="14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userDrawn="1">
          <p15:clr>
            <a:srgbClr val="F26B43"/>
          </p15:clr>
        </p15:guide>
        <p15:guide id="2" pos="7866" userDrawn="1">
          <p15:clr>
            <a:srgbClr val="F26B43"/>
          </p15:clr>
        </p15:guide>
        <p15:guide id="3" orient="horz" pos="4080" userDrawn="1">
          <p15:clr>
            <a:srgbClr val="F26B43"/>
          </p15:clr>
        </p15:guide>
        <p15:guide id="4" pos="270" userDrawn="1">
          <p15:clr>
            <a:srgbClr val="F26B43"/>
          </p15:clr>
        </p15:guide>
        <p15:guide id="5" orient="horz" pos="864" userDrawn="1">
          <p15:clr>
            <a:srgbClr val="F26B43"/>
          </p15:clr>
        </p15:guide>
        <p15:guide id="6" orient="horz" pos="245" userDrawn="1">
          <p15:clr>
            <a:srgbClr val="F26B43"/>
          </p15:clr>
        </p15:guide>
        <p15:guide id="7" pos="4070" userDrawn="1">
          <p15:clr>
            <a:srgbClr val="F26B43"/>
          </p15:clr>
        </p15:guide>
        <p15:guide id="8" pos="4132" userDrawn="1">
          <p15:clr>
            <a:srgbClr val="F26B43"/>
          </p15:clr>
        </p15:guide>
        <p15:guide id="9" pos="400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4"/>
            </p:custDataLst>
          </p:nvPr>
        </p:nvGraphicFramePr>
        <p:xfrm>
          <a:off x="1685" y="1596"/>
          <a:ext cx="1682"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1" name="Object 20"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5" y="1596"/>
                        <a:ext cx="1682"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2">
            <a:extLst>
              <a:ext uri="{FF2B5EF4-FFF2-40B4-BE49-F238E27FC236}">
                <a16:creationId xmlns:a16="http://schemas.microsoft.com/office/drawing/2014/main" id="{C28EF16D-D23E-C057-78F6-2D55AB27C4B1}"/>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856821" y="139013"/>
            <a:ext cx="1048643" cy="36217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36437245-26CB-BF64-101C-D2D396122876}"/>
              </a:ext>
            </a:extLst>
          </p:cNvPr>
          <p:cNvCxnSpPr>
            <a:cxnSpLocks/>
          </p:cNvCxnSpPr>
          <p:nvPr userDrawn="1"/>
        </p:nvCxnSpPr>
        <p:spPr>
          <a:xfrm>
            <a:off x="12059265" y="79121"/>
            <a:ext cx="0" cy="49351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64A0C21D-C874-D664-50C9-78128C28822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2167153" y="109331"/>
            <a:ext cx="596306" cy="41744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7">
            <a:extLst>
              <a:ext uri="{FF2B5EF4-FFF2-40B4-BE49-F238E27FC236}">
                <a16:creationId xmlns:a16="http://schemas.microsoft.com/office/drawing/2014/main" id="{894C23BD-0908-31BD-5D6D-E6A56C59ECC8}"/>
              </a:ext>
            </a:extLst>
          </p:cNvPr>
          <p:cNvSpPr/>
          <p:nvPr userDrawn="1"/>
        </p:nvSpPr>
        <p:spPr>
          <a:xfrm>
            <a:off x="438948" y="6517871"/>
            <a:ext cx="3614698" cy="219456"/>
          </a:xfrm>
          <a:prstGeom prst="rect">
            <a:avLst/>
          </a:prstGeom>
        </p:spPr>
        <p:txBody>
          <a:bodyPr wrap="square" lIns="0" tIns="0" rIns="0" bIns="0" anchor="ctr" anchorCtr="0">
            <a:noAutofit/>
          </a:bodyPr>
          <a:lstStyle/>
          <a:p>
            <a:pPr marL="0" marR="0" lvl="0" indent="0" algn="l" defTabSz="726778" rtl="0" eaLnBrk="1" fontAlgn="auto" latinLnBrk="0" hangingPunct="1">
              <a:lnSpc>
                <a:spcPct val="100000"/>
              </a:lnSpc>
              <a:spcBef>
                <a:spcPts val="0"/>
              </a:spcBef>
              <a:spcAft>
                <a:spcPts val="0"/>
              </a:spcAft>
              <a:buClrTx/>
              <a:buSzTx/>
              <a:buFontTx/>
              <a:buNone/>
              <a:tabLst/>
              <a:defRPr/>
            </a:pPr>
            <a:r>
              <a:rPr lang="en-IN" sz="557" kern="0">
                <a:solidFill>
                  <a:schemeClr val="tx1">
                    <a:lumMod val="50000"/>
                    <a:lumOff val="50000"/>
                  </a:schemeClr>
                </a:solidFill>
                <a:latin typeface="Ubuntu" panose="020B0504030602030204" pitchFamily="34" charset="0"/>
                <a:cs typeface="Arial" panose="020B0604020202020204" pitchFamily="34" charset="0"/>
              </a:rPr>
              <a:t>Monthly Governance Report Q1(Jan-March) -  2025</a:t>
            </a:r>
          </a:p>
        </p:txBody>
      </p:sp>
      <p:sp>
        <p:nvSpPr>
          <p:cNvPr id="6" name="Rectangle 27">
            <a:extLst>
              <a:ext uri="{FF2B5EF4-FFF2-40B4-BE49-F238E27FC236}">
                <a16:creationId xmlns:a16="http://schemas.microsoft.com/office/drawing/2014/main" id="{52981940-634A-1477-9757-7FE95B620C32}"/>
              </a:ext>
            </a:extLst>
          </p:cNvPr>
          <p:cNvSpPr/>
          <p:nvPr userDrawn="1"/>
        </p:nvSpPr>
        <p:spPr>
          <a:xfrm>
            <a:off x="7659002" y="6517871"/>
            <a:ext cx="4803031" cy="219456"/>
          </a:xfrm>
          <a:prstGeom prst="rect">
            <a:avLst/>
          </a:prstGeom>
        </p:spPr>
        <p:txBody>
          <a:bodyPr wrap="square" lIns="0" tIns="0" rIns="0" bIns="0" anchor="ctr" anchorCtr="0">
            <a:noAutofit/>
          </a:bodyPr>
          <a:lstStyle/>
          <a:p>
            <a:pPr marL="0" marR="0" lvl="0" indent="0" algn="r" defTabSz="726778" rtl="0" eaLnBrk="1" fontAlgn="auto" latinLnBrk="0" hangingPunct="1">
              <a:lnSpc>
                <a:spcPct val="100000"/>
              </a:lnSpc>
              <a:spcBef>
                <a:spcPts val="0"/>
              </a:spcBef>
              <a:spcAft>
                <a:spcPts val="0"/>
              </a:spcAft>
              <a:buClrTx/>
              <a:buSzTx/>
              <a:buFontTx/>
              <a:buNone/>
              <a:tabLst/>
              <a:defRPr/>
            </a:pPr>
            <a:r>
              <a:rPr lang="en-GB" sz="557">
                <a:solidFill>
                  <a:schemeClr val="tx1">
                    <a:lumMod val="50000"/>
                    <a:lumOff val="50000"/>
                  </a:schemeClr>
                </a:solidFill>
                <a:latin typeface="Ubuntu" panose="020B0504030602030204" pitchFamily="34" charset="0"/>
                <a:cs typeface="Arial" panose="020B0604020202020204" pitchFamily="34" charset="0"/>
              </a:rPr>
              <a:t>Company Confidential ©R3tek 2025. All rights reserved  </a:t>
            </a:r>
            <a:r>
              <a:rPr lang="en-GB" sz="557">
                <a:solidFill>
                  <a:schemeClr val="tx1"/>
                </a:solidFill>
                <a:latin typeface="Ubuntu" panose="020B0504030602030204" pitchFamily="34" charset="0"/>
                <a:cs typeface="Arial" panose="020B0604020202020204" pitchFamily="34" charset="0"/>
              </a:rPr>
              <a:t>|</a:t>
            </a:r>
          </a:p>
        </p:txBody>
      </p:sp>
    </p:spTree>
    <p:extLst>
      <p:ext uri="{BB962C8B-B14F-4D97-AF65-F5344CB8AC3E}">
        <p14:creationId xmlns:p14="http://schemas.microsoft.com/office/powerpoint/2010/main" val="2314978218"/>
      </p:ext>
    </p:extLst>
  </p:cSld>
  <p:clrMap bg1="lt1" tx1="dk1" bg2="lt2" tx2="dk2" accent1="accent1" accent2="accent2" accent3="accent3" accent4="accent4" accent5="accent5" accent6="accent6" hlink="hlink" folHlink="folHlink"/>
  <p:sldLayoutIdLst>
    <p:sldLayoutId id="2147484118" r:id="rId1"/>
    <p:sldLayoutId id="2147484120" r:id="rId2"/>
  </p:sldLayoutIdLst>
  <p:hf hdr="0"/>
  <p:txStyles>
    <p:titleStyle>
      <a:lvl1pPr marL="0" marR="0" indent="0" algn="l" defTabSz="726778" rtl="0" eaLnBrk="1" fontAlgn="auto" latinLnBrk="0" hangingPunct="1">
        <a:lnSpc>
          <a:spcPct val="90000"/>
        </a:lnSpc>
        <a:spcBef>
          <a:spcPct val="0"/>
        </a:spcBef>
        <a:spcAft>
          <a:spcPts val="0"/>
        </a:spcAft>
        <a:buClrTx/>
        <a:buSzTx/>
        <a:buFontTx/>
        <a:buNone/>
        <a:tabLst/>
        <a:defRPr kumimoji="0" lang="en-US" sz="2385"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726778" rtl="0" eaLnBrk="1" latinLnBrk="0" hangingPunct="1">
        <a:lnSpc>
          <a:spcPct val="90000"/>
        </a:lnSpc>
        <a:spcBef>
          <a:spcPts val="795"/>
        </a:spcBef>
        <a:buFont typeface="Arial" panose="020B0604020202020204" pitchFamily="34" charset="0"/>
        <a:buNone/>
        <a:defRPr sz="1589" kern="1200">
          <a:solidFill>
            <a:schemeClr val="tx1"/>
          </a:solidFill>
          <a:latin typeface="+mj-lt"/>
          <a:ea typeface="+mn-ea"/>
          <a:cs typeface="+mn-cs"/>
        </a:defRPr>
      </a:lvl1pPr>
      <a:lvl2pPr marL="429003" indent="-142581" algn="l" defTabSz="726778" rtl="0" eaLnBrk="1" latinLnBrk="0" hangingPunct="1">
        <a:lnSpc>
          <a:spcPct val="90000"/>
        </a:lnSpc>
        <a:spcBef>
          <a:spcPts val="398"/>
        </a:spcBef>
        <a:buClr>
          <a:schemeClr val="accent1"/>
        </a:buClr>
        <a:buFont typeface="Arial" panose="020B0604020202020204" pitchFamily="34" charset="0"/>
        <a:buChar char="•"/>
        <a:defRPr sz="1430" kern="1200">
          <a:solidFill>
            <a:schemeClr val="tx1"/>
          </a:solidFill>
          <a:latin typeface="+mj-lt"/>
          <a:ea typeface="+mn-ea"/>
          <a:cs typeface="+mn-cs"/>
        </a:defRPr>
      </a:lvl2pPr>
      <a:lvl3pPr marL="715423" indent="-142581" algn="l" defTabSz="726778" rtl="0" eaLnBrk="1" latinLnBrk="0" hangingPunct="1">
        <a:lnSpc>
          <a:spcPct val="90000"/>
        </a:lnSpc>
        <a:spcBef>
          <a:spcPts val="398"/>
        </a:spcBef>
        <a:buClr>
          <a:schemeClr val="accent2"/>
        </a:buClr>
        <a:buFont typeface="Arial" panose="020B0604020202020204" pitchFamily="34" charset="0"/>
        <a:buChar char="•"/>
        <a:defRPr sz="1272" kern="1200">
          <a:solidFill>
            <a:schemeClr val="tx1"/>
          </a:solidFill>
          <a:latin typeface="+mj-lt"/>
          <a:ea typeface="+mn-ea"/>
          <a:cs typeface="+mn-cs"/>
        </a:defRPr>
      </a:lvl3pPr>
      <a:lvl4pPr marL="1001844" indent="-142581" algn="l" defTabSz="726778" rtl="0" eaLnBrk="1" latinLnBrk="0" hangingPunct="1">
        <a:lnSpc>
          <a:spcPct val="90000"/>
        </a:lnSpc>
        <a:spcBef>
          <a:spcPts val="398"/>
        </a:spcBef>
        <a:buClr>
          <a:schemeClr val="accent3"/>
        </a:buClr>
        <a:buFont typeface="Arial" panose="020B0604020202020204" pitchFamily="34" charset="0"/>
        <a:buChar char="•"/>
        <a:defRPr sz="1113" kern="1200">
          <a:solidFill>
            <a:schemeClr val="tx1"/>
          </a:solidFill>
          <a:latin typeface="+mj-lt"/>
          <a:ea typeface="+mn-ea"/>
          <a:cs typeface="+mn-cs"/>
        </a:defRPr>
      </a:lvl4pPr>
      <a:lvl5pPr marL="1288267" indent="-142581" algn="l" defTabSz="726778" rtl="0" eaLnBrk="1" latinLnBrk="0" hangingPunct="1">
        <a:lnSpc>
          <a:spcPct val="90000"/>
        </a:lnSpc>
        <a:spcBef>
          <a:spcPts val="398"/>
        </a:spcBef>
        <a:buClr>
          <a:schemeClr val="accent5"/>
        </a:buClr>
        <a:buFont typeface="Arial" panose="020B0604020202020204" pitchFamily="34" charset="0"/>
        <a:buChar char="•"/>
        <a:defRPr sz="1113" kern="1200">
          <a:solidFill>
            <a:schemeClr val="tx1"/>
          </a:solidFill>
          <a:latin typeface="+mj-lt"/>
          <a:ea typeface="+mn-ea"/>
          <a:cs typeface="+mn-cs"/>
        </a:defRPr>
      </a:lvl5pPr>
      <a:lvl6pPr marL="1998642" indent="-181695" algn="l" defTabSz="726778" rtl="0" eaLnBrk="1" latinLnBrk="0" hangingPunct="1">
        <a:lnSpc>
          <a:spcPct val="90000"/>
        </a:lnSpc>
        <a:spcBef>
          <a:spcPts val="398"/>
        </a:spcBef>
        <a:buFont typeface="Arial" panose="020B0604020202020204" pitchFamily="34" charset="0"/>
        <a:buChar char="•"/>
        <a:defRPr sz="1430" kern="1200">
          <a:solidFill>
            <a:schemeClr val="tx1"/>
          </a:solidFill>
          <a:latin typeface="+mn-lt"/>
          <a:ea typeface="+mn-ea"/>
          <a:cs typeface="+mn-cs"/>
        </a:defRPr>
      </a:lvl6pPr>
      <a:lvl7pPr marL="2362031" indent="-181695" algn="l" defTabSz="726778" rtl="0" eaLnBrk="1" latinLnBrk="0" hangingPunct="1">
        <a:lnSpc>
          <a:spcPct val="90000"/>
        </a:lnSpc>
        <a:spcBef>
          <a:spcPts val="398"/>
        </a:spcBef>
        <a:buFont typeface="Arial" panose="020B0604020202020204" pitchFamily="34" charset="0"/>
        <a:buChar char="•"/>
        <a:defRPr sz="1430" kern="1200">
          <a:solidFill>
            <a:schemeClr val="tx1"/>
          </a:solidFill>
          <a:latin typeface="+mn-lt"/>
          <a:ea typeface="+mn-ea"/>
          <a:cs typeface="+mn-cs"/>
        </a:defRPr>
      </a:lvl7pPr>
      <a:lvl8pPr marL="2725421" indent="-181695" algn="l" defTabSz="726778" rtl="0" eaLnBrk="1" latinLnBrk="0" hangingPunct="1">
        <a:lnSpc>
          <a:spcPct val="90000"/>
        </a:lnSpc>
        <a:spcBef>
          <a:spcPts val="398"/>
        </a:spcBef>
        <a:buFont typeface="Arial" panose="020B0604020202020204" pitchFamily="34" charset="0"/>
        <a:buChar char="•"/>
        <a:defRPr sz="1430" kern="1200">
          <a:solidFill>
            <a:schemeClr val="tx1"/>
          </a:solidFill>
          <a:latin typeface="+mn-lt"/>
          <a:ea typeface="+mn-ea"/>
          <a:cs typeface="+mn-cs"/>
        </a:defRPr>
      </a:lvl8pPr>
      <a:lvl9pPr marL="3088811" indent="-181695" algn="l" defTabSz="726778" rtl="0" eaLnBrk="1" latinLnBrk="0" hangingPunct="1">
        <a:lnSpc>
          <a:spcPct val="90000"/>
        </a:lnSpc>
        <a:spcBef>
          <a:spcPts val="398"/>
        </a:spcBef>
        <a:buFont typeface="Arial" panose="020B0604020202020204" pitchFamily="34" charset="0"/>
        <a:buChar char="•"/>
        <a:defRPr sz="1430" kern="1200">
          <a:solidFill>
            <a:schemeClr val="tx1"/>
          </a:solidFill>
          <a:latin typeface="+mn-lt"/>
          <a:ea typeface="+mn-ea"/>
          <a:cs typeface="+mn-cs"/>
        </a:defRPr>
      </a:lvl9pPr>
    </p:bodyStyle>
    <p:otherStyle>
      <a:defPPr>
        <a:defRPr lang="pt-PT"/>
      </a:defPPr>
      <a:lvl1pPr marL="0" algn="l" defTabSz="726778" rtl="0" eaLnBrk="1" latinLnBrk="0" hangingPunct="1">
        <a:defRPr sz="1430" kern="1200">
          <a:solidFill>
            <a:schemeClr val="tx1"/>
          </a:solidFill>
          <a:latin typeface="+mn-lt"/>
          <a:ea typeface="+mn-ea"/>
          <a:cs typeface="+mn-cs"/>
        </a:defRPr>
      </a:lvl1pPr>
      <a:lvl2pPr marL="363390" algn="l" defTabSz="726778" rtl="0" eaLnBrk="1" latinLnBrk="0" hangingPunct="1">
        <a:defRPr sz="1430" kern="1200">
          <a:solidFill>
            <a:schemeClr val="tx1"/>
          </a:solidFill>
          <a:latin typeface="+mn-lt"/>
          <a:ea typeface="+mn-ea"/>
          <a:cs typeface="+mn-cs"/>
        </a:defRPr>
      </a:lvl2pPr>
      <a:lvl3pPr marL="726778" algn="l" defTabSz="726778" rtl="0" eaLnBrk="1" latinLnBrk="0" hangingPunct="1">
        <a:defRPr sz="1430" kern="1200">
          <a:solidFill>
            <a:schemeClr val="tx1"/>
          </a:solidFill>
          <a:latin typeface="+mn-lt"/>
          <a:ea typeface="+mn-ea"/>
          <a:cs typeface="+mn-cs"/>
        </a:defRPr>
      </a:lvl3pPr>
      <a:lvl4pPr marL="1090170" algn="l" defTabSz="726778" rtl="0" eaLnBrk="1" latinLnBrk="0" hangingPunct="1">
        <a:defRPr sz="1430" kern="1200">
          <a:solidFill>
            <a:schemeClr val="tx1"/>
          </a:solidFill>
          <a:latin typeface="+mn-lt"/>
          <a:ea typeface="+mn-ea"/>
          <a:cs typeface="+mn-cs"/>
        </a:defRPr>
      </a:lvl4pPr>
      <a:lvl5pPr marL="1453557" algn="l" defTabSz="726778" rtl="0" eaLnBrk="1" latinLnBrk="0" hangingPunct="1">
        <a:defRPr sz="1430" kern="1200">
          <a:solidFill>
            <a:schemeClr val="tx1"/>
          </a:solidFill>
          <a:latin typeface="+mn-lt"/>
          <a:ea typeface="+mn-ea"/>
          <a:cs typeface="+mn-cs"/>
        </a:defRPr>
      </a:lvl5pPr>
      <a:lvl6pPr marL="1816948" algn="l" defTabSz="726778" rtl="0" eaLnBrk="1" latinLnBrk="0" hangingPunct="1">
        <a:defRPr sz="1430" kern="1200">
          <a:solidFill>
            <a:schemeClr val="tx1"/>
          </a:solidFill>
          <a:latin typeface="+mn-lt"/>
          <a:ea typeface="+mn-ea"/>
          <a:cs typeface="+mn-cs"/>
        </a:defRPr>
      </a:lvl6pPr>
      <a:lvl7pPr marL="2180337" algn="l" defTabSz="726778" rtl="0" eaLnBrk="1" latinLnBrk="0" hangingPunct="1">
        <a:defRPr sz="1430" kern="1200">
          <a:solidFill>
            <a:schemeClr val="tx1"/>
          </a:solidFill>
          <a:latin typeface="+mn-lt"/>
          <a:ea typeface="+mn-ea"/>
          <a:cs typeface="+mn-cs"/>
        </a:defRPr>
      </a:lvl7pPr>
      <a:lvl8pPr marL="2543728" algn="l" defTabSz="726778" rtl="0" eaLnBrk="1" latinLnBrk="0" hangingPunct="1">
        <a:defRPr sz="1430" kern="1200">
          <a:solidFill>
            <a:schemeClr val="tx1"/>
          </a:solidFill>
          <a:latin typeface="+mn-lt"/>
          <a:ea typeface="+mn-ea"/>
          <a:cs typeface="+mn-cs"/>
        </a:defRPr>
      </a:lvl8pPr>
      <a:lvl9pPr marL="2907117" algn="l" defTabSz="726778" rtl="0" eaLnBrk="1" latinLnBrk="0" hangingPunct="1">
        <a:defRPr sz="143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70" userDrawn="1">
          <p15:clr>
            <a:srgbClr val="F26B43"/>
          </p15:clr>
        </p15:guide>
        <p15:guide id="4" pos="4070" userDrawn="1">
          <p15:clr>
            <a:srgbClr val="F26B43"/>
          </p15:clr>
        </p15:guide>
        <p15:guide id="5" pos="270" userDrawn="1">
          <p15:clr>
            <a:srgbClr val="F26B43"/>
          </p15:clr>
        </p15:guide>
        <p15:guide id="6" pos="7866" userDrawn="1">
          <p15:clr>
            <a:srgbClr val="F26B43"/>
          </p15:clr>
        </p15:guide>
        <p15:guide id="7" orient="horz" pos="245" userDrawn="1">
          <p15:clr>
            <a:srgbClr val="F26B43"/>
          </p15:clr>
        </p15:guide>
        <p15:guide id="8" orient="horz" pos="706" userDrawn="1">
          <p15:clr>
            <a:srgbClr val="F26B43"/>
          </p15:clr>
        </p15:guide>
        <p15:guide id="9" orient="horz" pos="83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6"/>
            </p:custDataLst>
            <p:extLst>
              <p:ext uri="{D42A27DB-BD31-4B8C-83A1-F6EECF244321}">
                <p14:modId xmlns:p14="http://schemas.microsoft.com/office/powerpoint/2010/main" val="197578679"/>
              </p:ext>
            </p:extLst>
          </p:nvPr>
        </p:nvGraphicFramePr>
        <p:xfrm>
          <a:off x="1685" y="1596"/>
          <a:ext cx="1682" cy="1587"/>
        </p:xfrm>
        <a:graphic>
          <a:graphicData uri="http://schemas.openxmlformats.org/presentationml/2006/ole">
            <mc:AlternateContent xmlns:mc="http://schemas.openxmlformats.org/markup-compatibility/2006">
              <mc:Choice xmlns:v="urn:schemas-microsoft-com:vml" Requires="v">
                <p:oleObj name="think-cell Slide" r:id="rId7" imgW="270" imgH="270" progId="TCLayout.ActiveDocument.1">
                  <p:embed/>
                </p:oleObj>
              </mc:Choice>
              <mc:Fallback>
                <p:oleObj name="think-cell Slide" r:id="rId7" imgW="270" imgH="270" progId="TCLayout.ActiveDocument.1">
                  <p:embed/>
                  <p:pic>
                    <p:nvPicPr>
                      <p:cNvPr id="21" name="Object 20"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5" y="1596"/>
                        <a:ext cx="1682"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29009" y="1327158"/>
            <a:ext cx="12056827" cy="513556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Placeholder 1"/>
          <p:cNvSpPr>
            <a:spLocks noGrp="1"/>
          </p:cNvSpPr>
          <p:nvPr>
            <p:ph type="title"/>
          </p:nvPr>
        </p:nvSpPr>
        <p:spPr>
          <a:xfrm>
            <a:off x="429010" y="388196"/>
            <a:ext cx="11602073" cy="716711"/>
          </a:xfrm>
          <a:prstGeom prst="rect">
            <a:avLst/>
          </a:prstGeom>
        </p:spPr>
        <p:txBody>
          <a:bodyPr vert="horz" lIns="0" tIns="0" rIns="0" bIns="0" rtlCol="0" anchor="t">
            <a:noAutofit/>
          </a:bodyPr>
          <a:lstStyle/>
          <a:p>
            <a:pPr marL="0" marR="0" lvl="0" indent="0" algn="l" defTabSz="726778"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sp>
        <p:nvSpPr>
          <p:cNvPr id="61" name="Rectangle 60">
            <a:extLst>
              <a:ext uri="{FF2B5EF4-FFF2-40B4-BE49-F238E27FC236}">
                <a16:creationId xmlns:a16="http://schemas.microsoft.com/office/drawing/2014/main" id="{9D36E5FD-F409-4495-819A-440FA57D9E19}"/>
              </a:ext>
            </a:extLst>
          </p:cNvPr>
          <p:cNvSpPr/>
          <p:nvPr/>
        </p:nvSpPr>
        <p:spPr>
          <a:xfrm>
            <a:off x="13041839" y="6731521"/>
            <a:ext cx="2697198" cy="489236"/>
          </a:xfrm>
          <a:prstGeom prst="rect">
            <a:avLst/>
          </a:prstGeom>
        </p:spPr>
        <p:txBody>
          <a:bodyPr wrap="square" lIns="0" tIns="0" rIns="0" bIns="0">
            <a:spAutoFit/>
          </a:bodyPr>
          <a:lstStyle/>
          <a:p>
            <a:r>
              <a:rPr lang="en-GB" sz="636">
                <a:latin typeface="Ubuntu" panose="020B0504030602030204" pitchFamily="34" charset="0"/>
              </a:rPr>
              <a:t>Security Classification:</a:t>
            </a:r>
          </a:p>
          <a:p>
            <a:r>
              <a:rPr lang="en-GB" sz="636">
                <a:latin typeface="Ubuntu" panose="020B0504030602030204" pitchFamily="34" charset="0"/>
              </a:rPr>
              <a:t>SEC0: Public</a:t>
            </a:r>
          </a:p>
          <a:p>
            <a:r>
              <a:rPr lang="en-GB" sz="636">
                <a:latin typeface="Ubuntu" panose="020B0504030602030204" pitchFamily="34" charset="0"/>
              </a:rPr>
              <a:t>SEC1: Company Confidential</a:t>
            </a:r>
          </a:p>
          <a:p>
            <a:r>
              <a:rPr lang="en-GB" sz="636">
                <a:latin typeface="Ubuntu" panose="020B0504030602030204" pitchFamily="34" charset="0"/>
              </a:rPr>
              <a:t>SEC2: Company Restricted / Customer restricted</a:t>
            </a:r>
          </a:p>
          <a:p>
            <a:r>
              <a:rPr lang="en-GB" sz="636">
                <a:latin typeface="Ubuntu" panose="020B0504030602030204" pitchFamily="34" charset="0"/>
              </a:rPr>
              <a:t>SEC3: Company Sensitive</a:t>
            </a:r>
          </a:p>
        </p:txBody>
      </p:sp>
      <p:sp>
        <p:nvSpPr>
          <p:cNvPr id="65" name="Rectangle 27">
            <a:extLst>
              <a:ext uri="{FF2B5EF4-FFF2-40B4-BE49-F238E27FC236}">
                <a16:creationId xmlns:a16="http://schemas.microsoft.com/office/drawing/2014/main" id="{5B538C81-213B-41EC-BB81-FEF313C9D880}"/>
              </a:ext>
            </a:extLst>
          </p:cNvPr>
          <p:cNvSpPr/>
          <p:nvPr userDrawn="1"/>
        </p:nvSpPr>
        <p:spPr>
          <a:xfrm>
            <a:off x="429009" y="6517871"/>
            <a:ext cx="3614698" cy="219456"/>
          </a:xfrm>
          <a:prstGeom prst="rect">
            <a:avLst/>
          </a:prstGeom>
        </p:spPr>
        <p:txBody>
          <a:bodyPr wrap="square" lIns="0" tIns="0" rIns="0" bIns="0" anchor="ctr" anchorCtr="0">
            <a:noAutofit/>
          </a:bodyPr>
          <a:lstStyle/>
          <a:p>
            <a:pPr marL="0" marR="0" lvl="0" indent="0" algn="l" defTabSz="726778" rtl="0" eaLnBrk="1" fontAlgn="auto" latinLnBrk="0" hangingPunct="1">
              <a:lnSpc>
                <a:spcPct val="100000"/>
              </a:lnSpc>
              <a:spcBef>
                <a:spcPts val="0"/>
              </a:spcBef>
              <a:spcAft>
                <a:spcPts val="0"/>
              </a:spcAft>
              <a:buClrTx/>
              <a:buSzTx/>
              <a:buFontTx/>
              <a:buNone/>
              <a:tabLst/>
              <a:defRPr/>
            </a:pPr>
            <a:r>
              <a:rPr lang="en-IN" sz="557" kern="0">
                <a:solidFill>
                  <a:schemeClr val="tx1">
                    <a:lumMod val="50000"/>
                    <a:lumOff val="50000"/>
                  </a:schemeClr>
                </a:solidFill>
                <a:latin typeface="Ubuntu" panose="020B0504030602030204" pitchFamily="34" charset="0"/>
                <a:cs typeface="Arial" panose="020B0604020202020204" pitchFamily="34" charset="0"/>
              </a:rPr>
              <a:t>Monthly Governance Report Q1(Jan-March) - 2025</a:t>
            </a:r>
          </a:p>
          <a:p>
            <a:pPr marL="0" marR="0" lvl="0" indent="0" algn="l" defTabSz="726778" rtl="0" eaLnBrk="1" fontAlgn="auto" latinLnBrk="0" hangingPunct="1">
              <a:lnSpc>
                <a:spcPct val="100000"/>
              </a:lnSpc>
              <a:spcBef>
                <a:spcPts val="0"/>
              </a:spcBef>
              <a:spcAft>
                <a:spcPts val="0"/>
              </a:spcAft>
              <a:buClrTx/>
              <a:buSzTx/>
              <a:buFontTx/>
              <a:buNone/>
              <a:tabLst/>
              <a:defRPr/>
            </a:pPr>
            <a:endParaRPr lang="en-IN" sz="557" kern="0">
              <a:solidFill>
                <a:srgbClr val="A6A6A6"/>
              </a:solidFill>
              <a:latin typeface="Ubuntu" panose="020B0504030602030204" pitchFamily="34" charset="0"/>
              <a:cs typeface="Arial" panose="020B0604020202020204" pitchFamily="34" charset="0"/>
            </a:endParaRP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2446029" y="6517660"/>
            <a:ext cx="242965" cy="190180"/>
          </a:xfrm>
          <a:prstGeom prst="rect">
            <a:avLst/>
          </a:prstGeom>
        </p:spPr>
        <p:txBody>
          <a:bodyPr wrap="square" lIns="0" rIns="0">
            <a:spAutoFit/>
          </a:bodyPr>
          <a:lstStyle/>
          <a:p>
            <a:pPr algn="r"/>
            <a:fld id="{0502E5A9-B53C-401E-A0E0-4A359BB0A9E5}" type="slidenum">
              <a:rPr lang="en-US" sz="636" smtClean="0">
                <a:solidFill>
                  <a:srgbClr val="A6A6A6"/>
                </a:solidFill>
                <a:latin typeface="Ubuntu" panose="020B0504030602030204" pitchFamily="34" charset="0"/>
                <a:cs typeface="Arial" panose="020B0604020202020204" pitchFamily="34" charset="0"/>
              </a:rPr>
              <a:pPr algn="r"/>
              <a:t>‹#›</a:t>
            </a:fld>
            <a:endParaRPr lang="en-US" sz="636">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659002" y="6517871"/>
            <a:ext cx="4803031" cy="219456"/>
          </a:xfrm>
          <a:prstGeom prst="rect">
            <a:avLst/>
          </a:prstGeom>
        </p:spPr>
        <p:txBody>
          <a:bodyPr wrap="square" lIns="0" tIns="0" rIns="0" bIns="0" anchor="ctr" anchorCtr="0">
            <a:noAutofit/>
          </a:bodyPr>
          <a:lstStyle/>
          <a:p>
            <a:pPr marL="0" marR="0" lvl="0" indent="0" algn="r" defTabSz="726778" rtl="0" eaLnBrk="1" fontAlgn="auto" latinLnBrk="0" hangingPunct="1">
              <a:lnSpc>
                <a:spcPct val="100000"/>
              </a:lnSpc>
              <a:spcBef>
                <a:spcPts val="0"/>
              </a:spcBef>
              <a:spcAft>
                <a:spcPts val="0"/>
              </a:spcAft>
              <a:buClrTx/>
              <a:buSzTx/>
              <a:buFontTx/>
              <a:buNone/>
              <a:tabLst/>
              <a:defRPr/>
            </a:pPr>
            <a:r>
              <a:rPr lang="en-GB" sz="557">
                <a:solidFill>
                  <a:srgbClr val="A6A6A6"/>
                </a:solidFill>
                <a:latin typeface="Ubuntu" panose="020B0504030602030204" pitchFamily="34" charset="0"/>
                <a:cs typeface="Arial" panose="020B0604020202020204" pitchFamily="34" charset="0"/>
              </a:rPr>
              <a:t>Company Confidential © R3tek 2025. All rights reserved  |</a:t>
            </a:r>
          </a:p>
        </p:txBody>
      </p:sp>
      <p:pic>
        <p:nvPicPr>
          <p:cNvPr id="5" name="Picture 2">
            <a:extLst>
              <a:ext uri="{FF2B5EF4-FFF2-40B4-BE49-F238E27FC236}">
                <a16:creationId xmlns:a16="http://schemas.microsoft.com/office/drawing/2014/main" id="{BE8A976B-87AC-576A-44D2-FF291404ED60}"/>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0856821" y="258281"/>
            <a:ext cx="1048643" cy="36217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FEE3D26F-C2D7-4BC3-596B-F53353BC7A96}"/>
              </a:ext>
            </a:extLst>
          </p:cNvPr>
          <p:cNvCxnSpPr>
            <a:cxnSpLocks/>
          </p:cNvCxnSpPr>
          <p:nvPr userDrawn="1"/>
        </p:nvCxnSpPr>
        <p:spPr>
          <a:xfrm>
            <a:off x="12059265" y="198389"/>
            <a:ext cx="0" cy="49351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E95898C-D185-5490-0686-06E899385AEA}"/>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2167153" y="228599"/>
            <a:ext cx="596306" cy="417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02040"/>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2" r:id="rId3"/>
    <p:sldLayoutId id="2147484021" r:id="rId4"/>
  </p:sldLayoutIdLst>
  <p:hf hdr="0"/>
  <p:txStyles>
    <p:titleStyle>
      <a:lvl1pPr marL="0" marR="0" indent="0" algn="l" defTabSz="726778" rtl="0" eaLnBrk="1" fontAlgn="auto" latinLnBrk="0" hangingPunct="1">
        <a:lnSpc>
          <a:spcPct val="90000"/>
        </a:lnSpc>
        <a:spcBef>
          <a:spcPct val="0"/>
        </a:spcBef>
        <a:spcAft>
          <a:spcPts val="0"/>
        </a:spcAft>
        <a:buClrTx/>
        <a:buSzTx/>
        <a:buFontTx/>
        <a:buNone/>
        <a:tabLst/>
        <a:defRPr kumimoji="0" lang="en-US" sz="2066"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726778" rtl="0" eaLnBrk="1" latinLnBrk="0" hangingPunct="1">
        <a:lnSpc>
          <a:spcPct val="100000"/>
        </a:lnSpc>
        <a:spcBef>
          <a:spcPts val="0"/>
        </a:spcBef>
        <a:spcAft>
          <a:spcPts val="477"/>
        </a:spcAft>
        <a:buFont typeface="Arial" panose="020B0604020202020204" pitchFamily="34" charset="0"/>
        <a:buNone/>
        <a:defRPr sz="1589" kern="1200" baseline="0">
          <a:solidFill>
            <a:schemeClr val="tx1"/>
          </a:solidFill>
          <a:latin typeface="Ubuntu" panose="020B0504030602030204" pitchFamily="34" charset="0"/>
          <a:ea typeface="+mn-ea"/>
          <a:cs typeface="+mn-cs"/>
        </a:defRPr>
      </a:lvl1pPr>
      <a:lvl2pPr marL="141317" indent="-141317" algn="l" defTabSz="726778" rtl="0" eaLnBrk="1" latinLnBrk="0" hangingPunct="1">
        <a:lnSpc>
          <a:spcPct val="100000"/>
        </a:lnSpc>
        <a:spcBef>
          <a:spcPts val="0"/>
        </a:spcBef>
        <a:spcAft>
          <a:spcPts val="477"/>
        </a:spcAft>
        <a:buClr>
          <a:schemeClr val="accent1"/>
        </a:buClr>
        <a:buFont typeface="Wingdings" panose="05000000000000000000" pitchFamily="2" charset="2"/>
        <a:buChar char="§"/>
        <a:defRPr sz="1430" kern="1200" baseline="0">
          <a:solidFill>
            <a:schemeClr val="tx1"/>
          </a:solidFill>
          <a:latin typeface="Ubuntu" panose="020B0504030602030204" pitchFamily="34" charset="0"/>
          <a:ea typeface="+mn-ea"/>
          <a:cs typeface="+mn-cs"/>
        </a:defRPr>
      </a:lvl2pPr>
      <a:lvl3pPr marL="287684" indent="-146366" algn="l" defTabSz="726778" rtl="0" eaLnBrk="1" latinLnBrk="0" hangingPunct="1">
        <a:lnSpc>
          <a:spcPct val="100000"/>
        </a:lnSpc>
        <a:spcBef>
          <a:spcPts val="0"/>
        </a:spcBef>
        <a:spcAft>
          <a:spcPts val="477"/>
        </a:spcAft>
        <a:buClr>
          <a:schemeClr val="accent2"/>
        </a:buClr>
        <a:buFont typeface="Arial" panose="020B0604020202020204" pitchFamily="34" charset="0"/>
        <a:buChar char="•"/>
        <a:defRPr sz="1272" kern="1200" baseline="0">
          <a:solidFill>
            <a:schemeClr val="tx1"/>
          </a:solidFill>
          <a:latin typeface="Ubuntu" panose="020B0504030602030204" pitchFamily="34" charset="0"/>
          <a:ea typeface="+mn-ea"/>
          <a:cs typeface="+mn-cs"/>
        </a:defRPr>
      </a:lvl3pPr>
      <a:lvl4pPr marL="429003" indent="-141317" algn="l" defTabSz="726778" rtl="0" eaLnBrk="1" latinLnBrk="0" hangingPunct="1">
        <a:lnSpc>
          <a:spcPct val="100000"/>
        </a:lnSpc>
        <a:spcBef>
          <a:spcPts val="0"/>
        </a:spcBef>
        <a:spcAft>
          <a:spcPts val="477"/>
        </a:spcAft>
        <a:buClr>
          <a:schemeClr val="tx1"/>
        </a:buClr>
        <a:buFont typeface="Ubuntu" panose="020B0504030602030204" pitchFamily="34" charset="0"/>
        <a:buChar char="–"/>
        <a:defRPr sz="1113" kern="1200" baseline="0">
          <a:solidFill>
            <a:schemeClr val="tx1"/>
          </a:solidFill>
          <a:latin typeface="Ubuntu" panose="020B0504030602030204" pitchFamily="34" charset="0"/>
          <a:ea typeface="+mn-ea"/>
          <a:cs typeface="+mn-cs"/>
        </a:defRPr>
      </a:lvl4pPr>
      <a:lvl5pPr marL="570320" indent="-141317" algn="l" defTabSz="726778" rtl="0" eaLnBrk="1" latinLnBrk="0" hangingPunct="1">
        <a:lnSpc>
          <a:spcPct val="100000"/>
        </a:lnSpc>
        <a:spcBef>
          <a:spcPts val="0"/>
        </a:spcBef>
        <a:spcAft>
          <a:spcPts val="477"/>
        </a:spcAft>
        <a:buClr>
          <a:schemeClr val="accent3"/>
        </a:buClr>
        <a:buFont typeface="Arial" panose="020B0604020202020204" pitchFamily="34" charset="0"/>
        <a:buChar char="•"/>
        <a:defRPr sz="1113" kern="1200" baseline="0">
          <a:solidFill>
            <a:schemeClr val="tx1"/>
          </a:solidFill>
          <a:latin typeface="Ubuntu" panose="020B0504030602030204" pitchFamily="34" charset="0"/>
          <a:ea typeface="+mn-ea"/>
          <a:cs typeface="+mn-cs"/>
        </a:defRPr>
      </a:lvl5pPr>
      <a:lvl6pPr marL="1998642" indent="-181695" algn="l" defTabSz="726778" rtl="0" eaLnBrk="1" latinLnBrk="0" hangingPunct="1">
        <a:lnSpc>
          <a:spcPct val="90000"/>
        </a:lnSpc>
        <a:spcBef>
          <a:spcPts val="398"/>
        </a:spcBef>
        <a:buFont typeface="Arial" panose="020B0604020202020204" pitchFamily="34" charset="0"/>
        <a:buChar char="•"/>
        <a:defRPr sz="1430" kern="1200">
          <a:solidFill>
            <a:schemeClr val="tx1"/>
          </a:solidFill>
          <a:latin typeface="+mn-lt"/>
          <a:ea typeface="+mn-ea"/>
          <a:cs typeface="+mn-cs"/>
        </a:defRPr>
      </a:lvl6pPr>
      <a:lvl7pPr marL="2362031" indent="-181695" algn="l" defTabSz="726778" rtl="0" eaLnBrk="1" latinLnBrk="0" hangingPunct="1">
        <a:lnSpc>
          <a:spcPct val="90000"/>
        </a:lnSpc>
        <a:spcBef>
          <a:spcPts val="398"/>
        </a:spcBef>
        <a:buFont typeface="Arial" panose="020B0604020202020204" pitchFamily="34" charset="0"/>
        <a:buChar char="•"/>
        <a:defRPr sz="1430" kern="1200">
          <a:solidFill>
            <a:schemeClr val="tx1"/>
          </a:solidFill>
          <a:latin typeface="+mn-lt"/>
          <a:ea typeface="+mn-ea"/>
          <a:cs typeface="+mn-cs"/>
        </a:defRPr>
      </a:lvl7pPr>
      <a:lvl8pPr marL="2725421" indent="-181695" algn="l" defTabSz="726778" rtl="0" eaLnBrk="1" latinLnBrk="0" hangingPunct="1">
        <a:lnSpc>
          <a:spcPct val="90000"/>
        </a:lnSpc>
        <a:spcBef>
          <a:spcPts val="398"/>
        </a:spcBef>
        <a:buFont typeface="Arial" panose="020B0604020202020204" pitchFamily="34" charset="0"/>
        <a:buChar char="•"/>
        <a:defRPr sz="1430" kern="1200">
          <a:solidFill>
            <a:schemeClr val="tx1"/>
          </a:solidFill>
          <a:latin typeface="+mn-lt"/>
          <a:ea typeface="+mn-ea"/>
          <a:cs typeface="+mn-cs"/>
        </a:defRPr>
      </a:lvl8pPr>
      <a:lvl9pPr marL="3088811" indent="-181695" algn="l" defTabSz="726778" rtl="0" eaLnBrk="1" latinLnBrk="0" hangingPunct="1">
        <a:lnSpc>
          <a:spcPct val="90000"/>
        </a:lnSpc>
        <a:spcBef>
          <a:spcPts val="398"/>
        </a:spcBef>
        <a:buFont typeface="Arial" panose="020B0604020202020204" pitchFamily="34" charset="0"/>
        <a:buChar char="•"/>
        <a:defRPr sz="1430" kern="1200">
          <a:solidFill>
            <a:schemeClr val="tx1"/>
          </a:solidFill>
          <a:latin typeface="+mn-lt"/>
          <a:ea typeface="+mn-ea"/>
          <a:cs typeface="+mn-cs"/>
        </a:defRPr>
      </a:lvl9pPr>
    </p:bodyStyle>
    <p:otherStyle>
      <a:defPPr>
        <a:defRPr lang="pt-PT"/>
      </a:defPPr>
      <a:lvl1pPr marL="0" algn="l" defTabSz="726778" rtl="0" eaLnBrk="1" latinLnBrk="0" hangingPunct="1">
        <a:defRPr sz="1430" kern="1200">
          <a:solidFill>
            <a:schemeClr val="tx1"/>
          </a:solidFill>
          <a:latin typeface="+mn-lt"/>
          <a:ea typeface="+mn-ea"/>
          <a:cs typeface="+mn-cs"/>
        </a:defRPr>
      </a:lvl1pPr>
      <a:lvl2pPr marL="363390" algn="l" defTabSz="726778" rtl="0" eaLnBrk="1" latinLnBrk="0" hangingPunct="1">
        <a:defRPr sz="1430" kern="1200">
          <a:solidFill>
            <a:schemeClr val="tx1"/>
          </a:solidFill>
          <a:latin typeface="+mn-lt"/>
          <a:ea typeface="+mn-ea"/>
          <a:cs typeface="+mn-cs"/>
        </a:defRPr>
      </a:lvl2pPr>
      <a:lvl3pPr marL="726778" algn="l" defTabSz="726778" rtl="0" eaLnBrk="1" latinLnBrk="0" hangingPunct="1">
        <a:defRPr sz="1430" kern="1200">
          <a:solidFill>
            <a:schemeClr val="tx1"/>
          </a:solidFill>
          <a:latin typeface="+mn-lt"/>
          <a:ea typeface="+mn-ea"/>
          <a:cs typeface="+mn-cs"/>
        </a:defRPr>
      </a:lvl3pPr>
      <a:lvl4pPr marL="1090170" algn="l" defTabSz="726778" rtl="0" eaLnBrk="1" latinLnBrk="0" hangingPunct="1">
        <a:defRPr sz="1430" kern="1200">
          <a:solidFill>
            <a:schemeClr val="tx1"/>
          </a:solidFill>
          <a:latin typeface="+mn-lt"/>
          <a:ea typeface="+mn-ea"/>
          <a:cs typeface="+mn-cs"/>
        </a:defRPr>
      </a:lvl4pPr>
      <a:lvl5pPr marL="1453557" algn="l" defTabSz="726778" rtl="0" eaLnBrk="1" latinLnBrk="0" hangingPunct="1">
        <a:defRPr sz="1430" kern="1200">
          <a:solidFill>
            <a:schemeClr val="tx1"/>
          </a:solidFill>
          <a:latin typeface="+mn-lt"/>
          <a:ea typeface="+mn-ea"/>
          <a:cs typeface="+mn-cs"/>
        </a:defRPr>
      </a:lvl5pPr>
      <a:lvl6pPr marL="1816948" algn="l" defTabSz="726778" rtl="0" eaLnBrk="1" latinLnBrk="0" hangingPunct="1">
        <a:defRPr sz="1430" kern="1200">
          <a:solidFill>
            <a:schemeClr val="tx1"/>
          </a:solidFill>
          <a:latin typeface="+mn-lt"/>
          <a:ea typeface="+mn-ea"/>
          <a:cs typeface="+mn-cs"/>
        </a:defRPr>
      </a:lvl6pPr>
      <a:lvl7pPr marL="2180337" algn="l" defTabSz="726778" rtl="0" eaLnBrk="1" latinLnBrk="0" hangingPunct="1">
        <a:defRPr sz="1430" kern="1200">
          <a:solidFill>
            <a:schemeClr val="tx1"/>
          </a:solidFill>
          <a:latin typeface="+mn-lt"/>
          <a:ea typeface="+mn-ea"/>
          <a:cs typeface="+mn-cs"/>
        </a:defRPr>
      </a:lvl7pPr>
      <a:lvl8pPr marL="2543728" algn="l" defTabSz="726778" rtl="0" eaLnBrk="1" latinLnBrk="0" hangingPunct="1">
        <a:defRPr sz="1430" kern="1200">
          <a:solidFill>
            <a:schemeClr val="tx1"/>
          </a:solidFill>
          <a:latin typeface="+mn-lt"/>
          <a:ea typeface="+mn-ea"/>
          <a:cs typeface="+mn-cs"/>
        </a:defRPr>
      </a:lvl8pPr>
      <a:lvl9pPr marL="2907117" algn="l" defTabSz="726778" rtl="0" eaLnBrk="1" latinLnBrk="0" hangingPunct="1">
        <a:defRPr sz="14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userDrawn="1">
          <p15:clr>
            <a:srgbClr val="F26B43"/>
          </p15:clr>
        </p15:guide>
        <p15:guide id="2" pos="7866" userDrawn="1">
          <p15:clr>
            <a:srgbClr val="F26B43"/>
          </p15:clr>
        </p15:guide>
        <p15:guide id="3" orient="horz" pos="4080" userDrawn="1">
          <p15:clr>
            <a:srgbClr val="F26B43"/>
          </p15:clr>
        </p15:guide>
        <p15:guide id="4" pos="270" userDrawn="1">
          <p15:clr>
            <a:srgbClr val="F26B43"/>
          </p15:clr>
        </p15:guide>
        <p15:guide id="5" orient="horz" pos="864" userDrawn="1">
          <p15:clr>
            <a:srgbClr val="F26B43"/>
          </p15:clr>
        </p15:guide>
        <p15:guide id="6" orient="horz" pos="245" userDrawn="1">
          <p15:clr>
            <a:srgbClr val="F26B43"/>
          </p15:clr>
        </p15:guide>
        <p15:guide id="7" pos="4070" userDrawn="1">
          <p15:clr>
            <a:srgbClr val="F26B43"/>
          </p15:clr>
        </p15:guide>
        <p15:guide id="8" pos="4132" userDrawn="1">
          <p15:clr>
            <a:srgbClr val="F26B43"/>
          </p15:clr>
        </p15:guide>
        <p15:guide id="9" pos="400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37769" y="1412881"/>
            <a:ext cx="12050537"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Line 7"/>
          <p:cNvSpPr>
            <a:spLocks noChangeShapeType="1"/>
          </p:cNvSpPr>
          <p:nvPr userDrawn="1"/>
        </p:nvSpPr>
        <p:spPr bwMode="gray">
          <a:xfrm>
            <a:off x="12281361" y="6500813"/>
            <a:ext cx="0" cy="239712"/>
          </a:xfrm>
          <a:prstGeom prst="line">
            <a:avLst/>
          </a:prstGeom>
          <a:noFill/>
          <a:ln w="9525">
            <a:solidFill>
              <a:srgbClr val="969696"/>
            </a:solidFill>
            <a:round/>
            <a:headEnd/>
            <a:tailEnd/>
          </a:ln>
          <a:effectLst/>
        </p:spPr>
        <p:txBody>
          <a:bodyPr wrap="none" anchor="ctr"/>
          <a:lstStyle/>
          <a:p>
            <a:endParaRPr lang="en-US" sz="954">
              <a:solidFill>
                <a:schemeClr val="tx2"/>
              </a:solidFill>
              <a:latin typeface="+mj-lt"/>
            </a:endParaRPr>
          </a:p>
        </p:txBody>
      </p:sp>
      <p:sp>
        <p:nvSpPr>
          <p:cNvPr id="6" name="Text Box 8"/>
          <p:cNvSpPr txBox="1">
            <a:spLocks noChangeArrowheads="1"/>
          </p:cNvSpPr>
          <p:nvPr userDrawn="1"/>
        </p:nvSpPr>
        <p:spPr bwMode="gray">
          <a:xfrm>
            <a:off x="12168654" y="6511072"/>
            <a:ext cx="639302" cy="242888"/>
          </a:xfrm>
          <a:prstGeom prst="rect">
            <a:avLst/>
          </a:prstGeom>
          <a:noFill/>
          <a:ln w="12700" algn="ctr">
            <a:noFill/>
            <a:miter lim="800000"/>
            <a:headEnd/>
            <a:tailEnd type="none" w="lg" len="lg"/>
          </a:ln>
          <a:effectLst/>
        </p:spPr>
        <p:txBody>
          <a:bodyPr anchor="ctr" anchorCtr="1"/>
          <a:lstStyle/>
          <a:p>
            <a:pPr eaLnBrk="0" hangingPunct="0">
              <a:lnSpc>
                <a:spcPct val="85000"/>
              </a:lnSpc>
            </a:pPr>
            <a:fld id="{D8875A08-D8CE-4767-B6E0-EF624296B065}" type="slidenum">
              <a:rPr lang="en-US" sz="636">
                <a:solidFill>
                  <a:srgbClr val="969696"/>
                </a:solidFill>
                <a:latin typeface="+mj-lt"/>
              </a:rPr>
              <a:pPr eaLnBrk="0" hangingPunct="0">
                <a:lnSpc>
                  <a:spcPct val="85000"/>
                </a:lnSpc>
              </a:pPr>
              <a:t>‹#›</a:t>
            </a:fld>
            <a:endParaRPr lang="en-US" sz="636">
              <a:solidFill>
                <a:srgbClr val="969696"/>
              </a:solidFill>
              <a:latin typeface="+mj-lt"/>
            </a:endParaRPr>
          </a:p>
        </p:txBody>
      </p:sp>
      <p:sp>
        <p:nvSpPr>
          <p:cNvPr id="2" name="Rectangle 27">
            <a:extLst>
              <a:ext uri="{FF2B5EF4-FFF2-40B4-BE49-F238E27FC236}">
                <a16:creationId xmlns:a16="http://schemas.microsoft.com/office/drawing/2014/main" id="{D780B4D7-0ACC-1D4C-493D-51B96A1B4AFE}"/>
              </a:ext>
            </a:extLst>
          </p:cNvPr>
          <p:cNvSpPr/>
          <p:nvPr userDrawn="1"/>
        </p:nvSpPr>
        <p:spPr>
          <a:xfrm>
            <a:off x="437769" y="6521069"/>
            <a:ext cx="2940026" cy="219456"/>
          </a:xfrm>
          <a:prstGeom prst="rect">
            <a:avLst/>
          </a:prstGeom>
        </p:spPr>
        <p:txBody>
          <a:bodyPr wrap="square" lIns="0" tIns="0" rIns="0" bIns="0" anchor="ctr" anchorCtr="0">
            <a:noAutofit/>
          </a:bodyPr>
          <a:lstStyle/>
          <a:p>
            <a:pPr marL="0" marR="0" lvl="0" indent="0" algn="l" defTabSz="726778" rtl="0" eaLnBrk="1" fontAlgn="auto" latinLnBrk="0" hangingPunct="1">
              <a:lnSpc>
                <a:spcPct val="100000"/>
              </a:lnSpc>
              <a:spcBef>
                <a:spcPts val="0"/>
              </a:spcBef>
              <a:spcAft>
                <a:spcPts val="0"/>
              </a:spcAft>
              <a:buClrTx/>
              <a:buSzTx/>
              <a:buFontTx/>
              <a:buNone/>
              <a:tabLst/>
              <a:defRPr/>
            </a:pPr>
            <a:r>
              <a:rPr lang="en-IN" sz="700" kern="0">
                <a:solidFill>
                  <a:schemeClr val="tx1">
                    <a:lumMod val="50000"/>
                    <a:lumOff val="50000"/>
                  </a:schemeClr>
                </a:solidFill>
                <a:latin typeface="Ubuntu" panose="020B0504030602030204" pitchFamily="34" charset="0"/>
                <a:cs typeface="Arial" panose="020B0604020202020204" pitchFamily="34" charset="0"/>
              </a:rPr>
              <a:t>Monthly Governance Report Q1(Jan-March) - 2025</a:t>
            </a:r>
          </a:p>
        </p:txBody>
      </p:sp>
      <p:pic>
        <p:nvPicPr>
          <p:cNvPr id="4" name="Picture 2">
            <a:extLst>
              <a:ext uri="{FF2B5EF4-FFF2-40B4-BE49-F238E27FC236}">
                <a16:creationId xmlns:a16="http://schemas.microsoft.com/office/drawing/2014/main" id="{D85B2CFB-DA98-7517-B950-88E9C5044AF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56821" y="258281"/>
            <a:ext cx="1048643" cy="36217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7BFA3FC5-B5DB-53DD-1BB0-D21D20688965}"/>
              </a:ext>
            </a:extLst>
          </p:cNvPr>
          <p:cNvCxnSpPr>
            <a:cxnSpLocks/>
          </p:cNvCxnSpPr>
          <p:nvPr userDrawn="1"/>
        </p:nvCxnSpPr>
        <p:spPr>
          <a:xfrm>
            <a:off x="12059265" y="198389"/>
            <a:ext cx="0" cy="49351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2">
            <a:extLst>
              <a:ext uri="{FF2B5EF4-FFF2-40B4-BE49-F238E27FC236}">
                <a16:creationId xmlns:a16="http://schemas.microsoft.com/office/drawing/2014/main" id="{EDCEE99F-96F9-0217-6928-A27A92C49C91}"/>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2167153" y="228599"/>
            <a:ext cx="596306" cy="417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581432"/>
      </p:ext>
    </p:extLst>
  </p:cSld>
  <p:clrMap bg1="lt1" tx1="dk1" bg2="lt2" tx2="dk2" accent1="accent1" accent2="accent2" accent3="accent3" accent4="accent4" accent5="accent5" accent6="accent6" hlink="hlink" folHlink="folHlink"/>
  <p:sldLayoutIdLst>
    <p:sldLayoutId id="2147484117" r:id="rId1"/>
    <p:sldLayoutId id="2147484119" r:id="rId2"/>
    <p:sldLayoutId id="2147484121" r:id="rId3"/>
  </p:sldLayoutIdLst>
  <p:txStyles>
    <p:titleStyle>
      <a:lvl1pPr algn="l" defTabSz="408813" rtl="0" eaLnBrk="1" latinLnBrk="0" hangingPunct="1">
        <a:lnSpc>
          <a:spcPct val="90000"/>
        </a:lnSpc>
        <a:spcBef>
          <a:spcPct val="0"/>
        </a:spcBef>
        <a:buNone/>
        <a:defRPr sz="1162" kern="1200">
          <a:solidFill>
            <a:schemeClr val="tx2"/>
          </a:solidFill>
          <a:latin typeface="+mj-lt"/>
          <a:ea typeface="+mj-ea"/>
          <a:cs typeface="+mj-cs"/>
        </a:defRPr>
      </a:lvl1pPr>
    </p:titleStyle>
    <p:bodyStyle>
      <a:lvl1pPr marL="0" indent="0" algn="l" defTabSz="408813" rtl="0" eaLnBrk="1" latinLnBrk="0" hangingPunct="1">
        <a:lnSpc>
          <a:spcPts val="984"/>
        </a:lnSpc>
        <a:spcBef>
          <a:spcPts val="0"/>
        </a:spcBef>
        <a:spcAft>
          <a:spcPts val="269"/>
        </a:spcAft>
        <a:buFont typeface="Arial" panose="020B0604020202020204" pitchFamily="34" charset="0"/>
        <a:buNone/>
        <a:defRPr sz="806" kern="1200">
          <a:solidFill>
            <a:schemeClr val="tx1"/>
          </a:solidFill>
          <a:latin typeface="+mn-lt"/>
          <a:ea typeface="+mn-ea"/>
          <a:cs typeface="+mn-cs"/>
        </a:defRPr>
      </a:lvl1pPr>
      <a:lvl2pPr marL="103622" indent="-102204" algn="l" defTabSz="408813" rtl="0" eaLnBrk="1" latinLnBrk="0" hangingPunct="1">
        <a:lnSpc>
          <a:spcPts val="806"/>
        </a:lnSpc>
        <a:spcBef>
          <a:spcPts val="0"/>
        </a:spcBef>
        <a:spcAft>
          <a:spcPts val="269"/>
        </a:spcAft>
        <a:buClr>
          <a:schemeClr val="accent1"/>
        </a:buClr>
        <a:buFont typeface="Wingdings" panose="05000000000000000000" pitchFamily="2" charset="2"/>
        <a:buChar char="§"/>
        <a:defRPr sz="716" kern="1200">
          <a:solidFill>
            <a:schemeClr val="tx1"/>
          </a:solidFill>
          <a:latin typeface="+mn-lt"/>
          <a:ea typeface="+mn-ea"/>
          <a:cs typeface="+mn-cs"/>
        </a:defRPr>
      </a:lvl2pPr>
      <a:lvl3pPr marL="207246" indent="-103622" algn="l" defTabSz="408813" rtl="0" eaLnBrk="1" latinLnBrk="0" hangingPunct="1">
        <a:lnSpc>
          <a:spcPts val="716"/>
        </a:lnSpc>
        <a:spcBef>
          <a:spcPts val="0"/>
        </a:spcBef>
        <a:spcAft>
          <a:spcPts val="269"/>
        </a:spcAft>
        <a:buClr>
          <a:schemeClr val="accent1"/>
        </a:buClr>
        <a:buFont typeface="Arial" panose="020B0604020202020204" pitchFamily="34" charset="0"/>
        <a:buChar char="•"/>
        <a:defRPr sz="628" kern="1200">
          <a:solidFill>
            <a:schemeClr val="tx1"/>
          </a:solidFill>
          <a:latin typeface="+mn-lt"/>
          <a:ea typeface="+mn-ea"/>
          <a:cs typeface="+mn-cs"/>
        </a:defRPr>
      </a:lvl3pPr>
      <a:lvl4pPr marL="305191" indent="-97945" algn="l" defTabSz="408813" rtl="0" eaLnBrk="1" latinLnBrk="0" hangingPunct="1">
        <a:lnSpc>
          <a:spcPts val="628"/>
        </a:lnSpc>
        <a:spcBef>
          <a:spcPts val="0"/>
        </a:spcBef>
        <a:spcAft>
          <a:spcPts val="269"/>
        </a:spcAft>
        <a:buClr>
          <a:schemeClr val="accent1"/>
        </a:buClr>
        <a:buFont typeface="Arial" panose="020B0604020202020204" pitchFamily="34" charset="0"/>
        <a:buChar char="‒"/>
        <a:defRPr sz="536" kern="1200">
          <a:solidFill>
            <a:schemeClr val="tx1"/>
          </a:solidFill>
          <a:latin typeface="+mn-lt"/>
          <a:ea typeface="+mn-ea"/>
          <a:cs typeface="+mn-cs"/>
        </a:defRPr>
      </a:lvl4pPr>
      <a:lvl5pPr marL="919830" indent="-102204" algn="l" defTabSz="408813" rtl="0" eaLnBrk="1" latinLnBrk="0" hangingPunct="1">
        <a:lnSpc>
          <a:spcPct val="90000"/>
        </a:lnSpc>
        <a:spcBef>
          <a:spcPts val="223"/>
        </a:spcBef>
        <a:buFont typeface="Arial" panose="020B0604020202020204" pitchFamily="34" charset="0"/>
        <a:buChar char="•"/>
        <a:defRPr sz="806" kern="1200">
          <a:solidFill>
            <a:schemeClr val="tx1"/>
          </a:solidFill>
          <a:latin typeface="+mn-lt"/>
          <a:ea typeface="+mn-ea"/>
          <a:cs typeface="+mn-cs"/>
        </a:defRPr>
      </a:lvl5pPr>
      <a:lvl6pPr marL="1124236" indent="-102204" algn="l" defTabSz="408813" rtl="0" eaLnBrk="1" latinLnBrk="0" hangingPunct="1">
        <a:lnSpc>
          <a:spcPct val="90000"/>
        </a:lnSpc>
        <a:spcBef>
          <a:spcPts val="223"/>
        </a:spcBef>
        <a:buFont typeface="Arial" panose="020B0604020202020204" pitchFamily="34" charset="0"/>
        <a:buChar char="•"/>
        <a:defRPr sz="806" kern="1200">
          <a:solidFill>
            <a:schemeClr val="tx1"/>
          </a:solidFill>
          <a:latin typeface="+mn-lt"/>
          <a:ea typeface="+mn-ea"/>
          <a:cs typeface="+mn-cs"/>
        </a:defRPr>
      </a:lvl6pPr>
      <a:lvl7pPr marL="1328643" indent="-102204" algn="l" defTabSz="408813" rtl="0" eaLnBrk="1" latinLnBrk="0" hangingPunct="1">
        <a:lnSpc>
          <a:spcPct val="90000"/>
        </a:lnSpc>
        <a:spcBef>
          <a:spcPts val="223"/>
        </a:spcBef>
        <a:buFont typeface="Arial" panose="020B0604020202020204" pitchFamily="34" charset="0"/>
        <a:buChar char="•"/>
        <a:defRPr sz="806" kern="1200">
          <a:solidFill>
            <a:schemeClr val="tx1"/>
          </a:solidFill>
          <a:latin typeface="+mn-lt"/>
          <a:ea typeface="+mn-ea"/>
          <a:cs typeface="+mn-cs"/>
        </a:defRPr>
      </a:lvl7pPr>
      <a:lvl8pPr marL="1533050" indent="-102204" algn="l" defTabSz="408813" rtl="0" eaLnBrk="1" latinLnBrk="0" hangingPunct="1">
        <a:lnSpc>
          <a:spcPct val="90000"/>
        </a:lnSpc>
        <a:spcBef>
          <a:spcPts val="223"/>
        </a:spcBef>
        <a:buFont typeface="Arial" panose="020B0604020202020204" pitchFamily="34" charset="0"/>
        <a:buChar char="•"/>
        <a:defRPr sz="806" kern="1200">
          <a:solidFill>
            <a:schemeClr val="tx1"/>
          </a:solidFill>
          <a:latin typeface="+mn-lt"/>
          <a:ea typeface="+mn-ea"/>
          <a:cs typeface="+mn-cs"/>
        </a:defRPr>
      </a:lvl8pPr>
      <a:lvl9pPr marL="1737457" indent="-102204" algn="l" defTabSz="408813" rtl="0" eaLnBrk="1" latinLnBrk="0" hangingPunct="1">
        <a:lnSpc>
          <a:spcPct val="90000"/>
        </a:lnSpc>
        <a:spcBef>
          <a:spcPts val="223"/>
        </a:spcBef>
        <a:buFont typeface="Arial" panose="020B0604020202020204" pitchFamily="34" charset="0"/>
        <a:buChar char="•"/>
        <a:defRPr sz="806" kern="1200">
          <a:solidFill>
            <a:schemeClr val="tx1"/>
          </a:solidFill>
          <a:latin typeface="+mn-lt"/>
          <a:ea typeface="+mn-ea"/>
          <a:cs typeface="+mn-cs"/>
        </a:defRPr>
      </a:lvl9pPr>
    </p:bodyStyle>
    <p:otherStyle>
      <a:defPPr>
        <a:defRPr lang="pt-PT"/>
      </a:defPPr>
      <a:lvl1pPr marL="0" algn="l" defTabSz="408813" rtl="0" eaLnBrk="1" latinLnBrk="0" hangingPunct="1">
        <a:defRPr sz="806" kern="1200">
          <a:solidFill>
            <a:schemeClr val="tx1"/>
          </a:solidFill>
          <a:latin typeface="+mn-lt"/>
          <a:ea typeface="+mn-ea"/>
          <a:cs typeface="+mn-cs"/>
        </a:defRPr>
      </a:lvl1pPr>
      <a:lvl2pPr marL="204407" algn="l" defTabSz="408813" rtl="0" eaLnBrk="1" latinLnBrk="0" hangingPunct="1">
        <a:defRPr sz="806" kern="1200">
          <a:solidFill>
            <a:schemeClr val="tx1"/>
          </a:solidFill>
          <a:latin typeface="+mn-lt"/>
          <a:ea typeface="+mn-ea"/>
          <a:cs typeface="+mn-cs"/>
        </a:defRPr>
      </a:lvl2pPr>
      <a:lvl3pPr marL="408813" algn="l" defTabSz="408813" rtl="0" eaLnBrk="1" latinLnBrk="0" hangingPunct="1">
        <a:defRPr sz="806" kern="1200">
          <a:solidFill>
            <a:schemeClr val="tx1"/>
          </a:solidFill>
          <a:latin typeface="+mn-lt"/>
          <a:ea typeface="+mn-ea"/>
          <a:cs typeface="+mn-cs"/>
        </a:defRPr>
      </a:lvl3pPr>
      <a:lvl4pPr marL="613221" algn="l" defTabSz="408813" rtl="0" eaLnBrk="1" latinLnBrk="0" hangingPunct="1">
        <a:defRPr sz="806" kern="1200">
          <a:solidFill>
            <a:schemeClr val="tx1"/>
          </a:solidFill>
          <a:latin typeface="+mn-lt"/>
          <a:ea typeface="+mn-ea"/>
          <a:cs typeface="+mn-cs"/>
        </a:defRPr>
      </a:lvl4pPr>
      <a:lvl5pPr marL="817627" algn="l" defTabSz="408813" rtl="0" eaLnBrk="1" latinLnBrk="0" hangingPunct="1">
        <a:defRPr sz="806" kern="1200">
          <a:solidFill>
            <a:schemeClr val="tx1"/>
          </a:solidFill>
          <a:latin typeface="+mn-lt"/>
          <a:ea typeface="+mn-ea"/>
          <a:cs typeface="+mn-cs"/>
        </a:defRPr>
      </a:lvl5pPr>
      <a:lvl6pPr marL="1022033" algn="l" defTabSz="408813" rtl="0" eaLnBrk="1" latinLnBrk="0" hangingPunct="1">
        <a:defRPr sz="806" kern="1200">
          <a:solidFill>
            <a:schemeClr val="tx1"/>
          </a:solidFill>
          <a:latin typeface="+mn-lt"/>
          <a:ea typeface="+mn-ea"/>
          <a:cs typeface="+mn-cs"/>
        </a:defRPr>
      </a:lvl6pPr>
      <a:lvl7pPr marL="1226440" algn="l" defTabSz="408813" rtl="0" eaLnBrk="1" latinLnBrk="0" hangingPunct="1">
        <a:defRPr sz="806" kern="1200">
          <a:solidFill>
            <a:schemeClr val="tx1"/>
          </a:solidFill>
          <a:latin typeface="+mn-lt"/>
          <a:ea typeface="+mn-ea"/>
          <a:cs typeface="+mn-cs"/>
        </a:defRPr>
      </a:lvl7pPr>
      <a:lvl8pPr marL="1430846" algn="l" defTabSz="408813" rtl="0" eaLnBrk="1" latinLnBrk="0" hangingPunct="1">
        <a:defRPr sz="806" kern="1200">
          <a:solidFill>
            <a:schemeClr val="tx1"/>
          </a:solidFill>
          <a:latin typeface="+mn-lt"/>
          <a:ea typeface="+mn-ea"/>
          <a:cs typeface="+mn-cs"/>
        </a:defRPr>
      </a:lvl8pPr>
      <a:lvl9pPr marL="1635254" algn="l" defTabSz="408813" rtl="0" eaLnBrk="1" latinLnBrk="0" hangingPunct="1">
        <a:defRPr sz="80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254" userDrawn="1">
          <p15:clr>
            <a:srgbClr val="F26B43"/>
          </p15:clr>
        </p15:guide>
        <p15:guide id="3" pos="10488"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4070" userDrawn="1">
          <p15:clr>
            <a:srgbClr val="F26B43"/>
          </p15:clr>
        </p15:guide>
        <p15:guide id="8" pos="7885"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bwMode="auto">
          <a:xfrm>
            <a:off x="969052" y="533400"/>
            <a:ext cx="10982563"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2" name="Rectangle 3"/>
          <p:cNvSpPr>
            <a:spLocks noGrp="1" noChangeArrowheads="1"/>
          </p:cNvSpPr>
          <p:nvPr>
            <p:ph type="body" idx="1"/>
          </p:nvPr>
        </p:nvSpPr>
        <p:spPr bwMode="auto">
          <a:xfrm>
            <a:off x="969052" y="1371600"/>
            <a:ext cx="10982563"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7">
            <a:extLst>
              <a:ext uri="{FF2B5EF4-FFF2-40B4-BE49-F238E27FC236}">
                <a16:creationId xmlns:a16="http://schemas.microsoft.com/office/drawing/2014/main" id="{CE400D68-8B72-07E7-2FC2-5DED7EDF5919}"/>
              </a:ext>
            </a:extLst>
          </p:cNvPr>
          <p:cNvSpPr/>
          <p:nvPr userDrawn="1"/>
        </p:nvSpPr>
        <p:spPr>
          <a:xfrm>
            <a:off x="429009" y="6517871"/>
            <a:ext cx="2940026" cy="219456"/>
          </a:xfrm>
          <a:prstGeom prst="rect">
            <a:avLst/>
          </a:prstGeom>
        </p:spPr>
        <p:txBody>
          <a:bodyPr wrap="square" lIns="0" tIns="0" rIns="0" bIns="0" anchor="ctr" anchorCtr="0">
            <a:noAutofit/>
          </a:bodyPr>
          <a:lstStyle/>
          <a:p>
            <a:pPr marL="0" marR="0" lvl="0" indent="0" algn="l" defTabSz="726778" rtl="0" eaLnBrk="1" fontAlgn="auto" latinLnBrk="0" hangingPunct="1">
              <a:lnSpc>
                <a:spcPct val="100000"/>
              </a:lnSpc>
              <a:spcBef>
                <a:spcPts val="0"/>
              </a:spcBef>
              <a:spcAft>
                <a:spcPts val="0"/>
              </a:spcAft>
              <a:buClrTx/>
              <a:buSzTx/>
              <a:buFontTx/>
              <a:buNone/>
              <a:tabLst/>
              <a:defRPr/>
            </a:pPr>
            <a:r>
              <a:rPr lang="en-IN" sz="700" kern="0">
                <a:solidFill>
                  <a:schemeClr val="tx1">
                    <a:lumMod val="50000"/>
                    <a:lumOff val="50000"/>
                  </a:schemeClr>
                </a:solidFill>
                <a:latin typeface="Ubuntu" panose="020B0504030602030204" pitchFamily="34" charset="0"/>
                <a:cs typeface="Arial" panose="020B0604020202020204" pitchFamily="34" charset="0"/>
              </a:rPr>
              <a:t>Monthly Governance Report Q1(Jan-March) - 2025</a:t>
            </a:r>
          </a:p>
        </p:txBody>
      </p:sp>
      <p:sp>
        <p:nvSpPr>
          <p:cNvPr id="6" name="Line 7">
            <a:extLst>
              <a:ext uri="{FF2B5EF4-FFF2-40B4-BE49-F238E27FC236}">
                <a16:creationId xmlns:a16="http://schemas.microsoft.com/office/drawing/2014/main" id="{F84C9BBE-DB3C-AC44-BC3E-4CE675EE674C}"/>
              </a:ext>
            </a:extLst>
          </p:cNvPr>
          <p:cNvSpPr>
            <a:spLocks noChangeShapeType="1"/>
          </p:cNvSpPr>
          <p:nvPr userDrawn="1"/>
        </p:nvSpPr>
        <p:spPr bwMode="gray">
          <a:xfrm>
            <a:off x="12281361" y="6500813"/>
            <a:ext cx="0" cy="239712"/>
          </a:xfrm>
          <a:prstGeom prst="line">
            <a:avLst/>
          </a:prstGeom>
          <a:noFill/>
          <a:ln w="9525">
            <a:solidFill>
              <a:srgbClr val="969696"/>
            </a:solidFill>
            <a:round/>
            <a:headEnd/>
            <a:tailEnd/>
          </a:ln>
          <a:effectLst/>
        </p:spPr>
        <p:txBody>
          <a:bodyPr wrap="none" anchor="ctr"/>
          <a:lstStyle/>
          <a:p>
            <a:endParaRPr lang="en-US" sz="954">
              <a:solidFill>
                <a:schemeClr val="tx2"/>
              </a:solidFill>
              <a:latin typeface="+mj-lt"/>
            </a:endParaRPr>
          </a:p>
        </p:txBody>
      </p:sp>
      <p:sp>
        <p:nvSpPr>
          <p:cNvPr id="7" name="Text Box 8">
            <a:extLst>
              <a:ext uri="{FF2B5EF4-FFF2-40B4-BE49-F238E27FC236}">
                <a16:creationId xmlns:a16="http://schemas.microsoft.com/office/drawing/2014/main" id="{D7E854DE-0E9A-20BA-1FC2-EFAFDEF23872}"/>
              </a:ext>
            </a:extLst>
          </p:cNvPr>
          <p:cNvSpPr txBox="1">
            <a:spLocks noChangeArrowheads="1"/>
          </p:cNvSpPr>
          <p:nvPr userDrawn="1"/>
        </p:nvSpPr>
        <p:spPr bwMode="gray">
          <a:xfrm>
            <a:off x="12168654" y="6511072"/>
            <a:ext cx="639302" cy="242888"/>
          </a:xfrm>
          <a:prstGeom prst="rect">
            <a:avLst/>
          </a:prstGeom>
          <a:noFill/>
          <a:ln w="12700" algn="ctr">
            <a:noFill/>
            <a:miter lim="800000"/>
            <a:headEnd/>
            <a:tailEnd type="none" w="lg" len="lg"/>
          </a:ln>
          <a:effectLst/>
        </p:spPr>
        <p:txBody>
          <a:bodyPr anchor="ctr" anchorCtr="1"/>
          <a:lstStyle/>
          <a:p>
            <a:pPr eaLnBrk="0" hangingPunct="0">
              <a:lnSpc>
                <a:spcPct val="85000"/>
              </a:lnSpc>
            </a:pPr>
            <a:fld id="{D8875A08-D8CE-4767-B6E0-EF624296B065}" type="slidenum">
              <a:rPr lang="en-US" sz="636">
                <a:solidFill>
                  <a:srgbClr val="969696"/>
                </a:solidFill>
                <a:latin typeface="+mj-lt"/>
              </a:rPr>
              <a:pPr eaLnBrk="0" hangingPunct="0">
                <a:lnSpc>
                  <a:spcPct val="85000"/>
                </a:lnSpc>
              </a:pPr>
              <a:t>‹#›</a:t>
            </a:fld>
            <a:endParaRPr lang="en-US" sz="636">
              <a:solidFill>
                <a:srgbClr val="969696"/>
              </a:solidFill>
              <a:latin typeface="+mj-lt"/>
            </a:endParaRPr>
          </a:p>
        </p:txBody>
      </p:sp>
      <p:pic>
        <p:nvPicPr>
          <p:cNvPr id="4" name="Picture 2">
            <a:extLst>
              <a:ext uri="{FF2B5EF4-FFF2-40B4-BE49-F238E27FC236}">
                <a16:creationId xmlns:a16="http://schemas.microsoft.com/office/drawing/2014/main" id="{EA437C44-3CCA-E094-E4FC-83B7417A1D55}"/>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56821" y="258281"/>
            <a:ext cx="1048643" cy="36217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A3BC297-069F-3D72-200D-2F2C44E9E851}"/>
              </a:ext>
            </a:extLst>
          </p:cNvPr>
          <p:cNvCxnSpPr>
            <a:cxnSpLocks/>
          </p:cNvCxnSpPr>
          <p:nvPr userDrawn="1"/>
        </p:nvCxnSpPr>
        <p:spPr>
          <a:xfrm>
            <a:off x="12059265" y="198389"/>
            <a:ext cx="0" cy="49351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2">
            <a:extLst>
              <a:ext uri="{FF2B5EF4-FFF2-40B4-BE49-F238E27FC236}">
                <a16:creationId xmlns:a16="http://schemas.microsoft.com/office/drawing/2014/main" id="{6F134D0F-CBC3-C41B-E7BC-54F91D27E0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167153" y="228599"/>
            <a:ext cx="596306" cy="417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225375"/>
      </p:ext>
    </p:extLst>
  </p:cSld>
  <p:clrMap bg1="lt1" tx1="dk1" bg2="lt2" tx2="dk2" accent1="accent1" accent2="accent2" accent3="accent3" accent4="accent4" accent5="accent5" accent6="accent6" hlink="hlink" folHlink="folHlink"/>
  <p:sldLayoutIdLst>
    <p:sldLayoutId id="2147484108" r:id="rId1"/>
  </p:sldLayoutIdLst>
  <p:txStyles>
    <p:titleStyle>
      <a:lvl1pPr algn="ctr" rtl="0" eaLnBrk="1" fontAlgn="base" hangingPunct="1">
        <a:spcBef>
          <a:spcPct val="0"/>
        </a:spcBef>
        <a:spcAft>
          <a:spcPct val="0"/>
        </a:spcAft>
        <a:defRPr sz="2226" b="1">
          <a:solidFill>
            <a:srgbClr val="002469"/>
          </a:solidFill>
          <a:latin typeface="Verdana" panose="020B0604030504040204" pitchFamily="34" charset="0"/>
          <a:ea typeface="Verdana" panose="020B0604030504040204" pitchFamily="34" charset="0"/>
          <a:cs typeface="+mj-cs"/>
        </a:defRPr>
      </a:lvl1pPr>
      <a:lvl2pPr algn="ctr" rtl="0" eaLnBrk="1" fontAlgn="base" hangingPunct="1">
        <a:spcBef>
          <a:spcPct val="0"/>
        </a:spcBef>
        <a:spcAft>
          <a:spcPct val="0"/>
        </a:spcAft>
        <a:defRPr sz="2226" b="1">
          <a:solidFill>
            <a:srgbClr val="002469"/>
          </a:solidFill>
          <a:latin typeface="Arial" charset="0"/>
          <a:ea typeface="MS PGothic" charset="-128"/>
        </a:defRPr>
      </a:lvl2pPr>
      <a:lvl3pPr algn="ctr" rtl="0" eaLnBrk="1" fontAlgn="base" hangingPunct="1">
        <a:spcBef>
          <a:spcPct val="0"/>
        </a:spcBef>
        <a:spcAft>
          <a:spcPct val="0"/>
        </a:spcAft>
        <a:defRPr sz="2226" b="1">
          <a:solidFill>
            <a:srgbClr val="002469"/>
          </a:solidFill>
          <a:latin typeface="Arial" charset="0"/>
          <a:ea typeface="MS PGothic" charset="-128"/>
        </a:defRPr>
      </a:lvl3pPr>
      <a:lvl4pPr algn="ctr" rtl="0" eaLnBrk="1" fontAlgn="base" hangingPunct="1">
        <a:spcBef>
          <a:spcPct val="0"/>
        </a:spcBef>
        <a:spcAft>
          <a:spcPct val="0"/>
        </a:spcAft>
        <a:defRPr sz="2226" b="1">
          <a:solidFill>
            <a:srgbClr val="002469"/>
          </a:solidFill>
          <a:latin typeface="Arial" charset="0"/>
          <a:ea typeface="MS PGothic" charset="-128"/>
        </a:defRPr>
      </a:lvl4pPr>
      <a:lvl5pPr algn="ctr" rtl="0" eaLnBrk="1" fontAlgn="base" hangingPunct="1">
        <a:spcBef>
          <a:spcPct val="0"/>
        </a:spcBef>
        <a:spcAft>
          <a:spcPct val="0"/>
        </a:spcAft>
        <a:defRPr sz="2226" b="1">
          <a:solidFill>
            <a:srgbClr val="002469"/>
          </a:solidFill>
          <a:latin typeface="Arial" charset="0"/>
          <a:ea typeface="MS PGothic" charset="-128"/>
        </a:defRPr>
      </a:lvl5pPr>
      <a:lvl6pPr marL="363390" algn="ctr" rtl="0" eaLnBrk="1" fontAlgn="base" hangingPunct="1">
        <a:spcBef>
          <a:spcPct val="0"/>
        </a:spcBef>
        <a:spcAft>
          <a:spcPct val="0"/>
        </a:spcAft>
        <a:defRPr sz="2226" b="1">
          <a:solidFill>
            <a:srgbClr val="002469"/>
          </a:solidFill>
          <a:latin typeface="Arial" charset="0"/>
          <a:ea typeface="ＭＳ Ｐゴシック" pitchFamily="1" charset="-128"/>
        </a:defRPr>
      </a:lvl6pPr>
      <a:lvl7pPr marL="726778" algn="ctr" rtl="0" eaLnBrk="1" fontAlgn="base" hangingPunct="1">
        <a:spcBef>
          <a:spcPct val="0"/>
        </a:spcBef>
        <a:spcAft>
          <a:spcPct val="0"/>
        </a:spcAft>
        <a:defRPr sz="2226" b="1">
          <a:solidFill>
            <a:srgbClr val="002469"/>
          </a:solidFill>
          <a:latin typeface="Arial" charset="0"/>
          <a:ea typeface="ＭＳ Ｐゴシック" pitchFamily="1" charset="-128"/>
        </a:defRPr>
      </a:lvl7pPr>
      <a:lvl8pPr marL="1090170" algn="ctr" rtl="0" eaLnBrk="1" fontAlgn="base" hangingPunct="1">
        <a:spcBef>
          <a:spcPct val="0"/>
        </a:spcBef>
        <a:spcAft>
          <a:spcPct val="0"/>
        </a:spcAft>
        <a:defRPr sz="2226" b="1">
          <a:solidFill>
            <a:srgbClr val="002469"/>
          </a:solidFill>
          <a:latin typeface="Arial" charset="0"/>
          <a:ea typeface="ＭＳ Ｐゴシック" pitchFamily="1" charset="-128"/>
        </a:defRPr>
      </a:lvl8pPr>
      <a:lvl9pPr marL="1453557" algn="ctr" rtl="0" eaLnBrk="1" fontAlgn="base" hangingPunct="1">
        <a:spcBef>
          <a:spcPct val="0"/>
        </a:spcBef>
        <a:spcAft>
          <a:spcPct val="0"/>
        </a:spcAft>
        <a:defRPr sz="2226" b="1">
          <a:solidFill>
            <a:srgbClr val="002469"/>
          </a:solidFill>
          <a:latin typeface="Arial" charset="0"/>
          <a:ea typeface="ＭＳ Ｐゴシック" pitchFamily="1" charset="-128"/>
        </a:defRPr>
      </a:lvl9pPr>
    </p:titleStyle>
    <p:bodyStyle>
      <a:lvl1pPr marL="272542" indent="-272542" algn="l" rtl="0" eaLnBrk="1" fontAlgn="base" hangingPunct="1">
        <a:spcBef>
          <a:spcPct val="20000"/>
        </a:spcBef>
        <a:spcAft>
          <a:spcPct val="0"/>
        </a:spcAft>
        <a:defRPr sz="1589">
          <a:solidFill>
            <a:schemeClr val="tx1"/>
          </a:solidFill>
          <a:latin typeface="Verdana" panose="020B0604030504040204" pitchFamily="34" charset="0"/>
          <a:ea typeface="Verdana" panose="020B0604030504040204" pitchFamily="34" charset="0"/>
          <a:cs typeface="+mn-cs"/>
        </a:defRPr>
      </a:lvl1pPr>
      <a:lvl2pPr marL="590508" indent="-227119" algn="l" rtl="0" eaLnBrk="1" fontAlgn="base" hangingPunct="1">
        <a:spcBef>
          <a:spcPct val="20000"/>
        </a:spcBef>
        <a:spcAft>
          <a:spcPct val="0"/>
        </a:spcAft>
        <a:buFont typeface="Times" pitchFamily="18" charset="0"/>
        <a:buChar char="•"/>
        <a:defRPr>
          <a:solidFill>
            <a:schemeClr val="tx1"/>
          </a:solidFill>
          <a:latin typeface="Verdana" panose="020B0604030504040204" pitchFamily="34" charset="0"/>
          <a:ea typeface="Verdana" panose="020B0604030504040204" pitchFamily="34" charset="0"/>
        </a:defRPr>
      </a:lvl2pPr>
      <a:lvl3pPr marL="908474" indent="-181695" algn="l" rtl="0" eaLnBrk="1" fontAlgn="base" hangingPunct="1">
        <a:spcBef>
          <a:spcPct val="20000"/>
        </a:spcBef>
        <a:spcAft>
          <a:spcPct val="0"/>
        </a:spcAft>
        <a:buChar char="•"/>
        <a:defRPr sz="1272">
          <a:solidFill>
            <a:schemeClr val="tx1"/>
          </a:solidFill>
          <a:latin typeface="Verdana" panose="020B0604030504040204" pitchFamily="34" charset="0"/>
          <a:ea typeface="Verdana" panose="020B0604030504040204" pitchFamily="34" charset="0"/>
        </a:defRPr>
      </a:lvl3pPr>
      <a:lvl4pPr marL="1271863" indent="-181695" algn="l" rtl="0" eaLnBrk="1" fontAlgn="base" hangingPunct="1">
        <a:spcBef>
          <a:spcPct val="20000"/>
        </a:spcBef>
        <a:spcAft>
          <a:spcPct val="0"/>
        </a:spcAft>
        <a:buFont typeface="Times" pitchFamily="18" charset="0"/>
        <a:buChar char="•"/>
        <a:defRPr sz="1113">
          <a:solidFill>
            <a:schemeClr val="tx1"/>
          </a:solidFill>
          <a:latin typeface="Verdana" panose="020B0604030504040204" pitchFamily="34" charset="0"/>
          <a:ea typeface="Verdana" panose="020B0604030504040204" pitchFamily="34" charset="0"/>
        </a:defRPr>
      </a:lvl4pPr>
      <a:lvl5pPr marL="1635254" indent="-181695" algn="l" rtl="0" eaLnBrk="1" fontAlgn="base" hangingPunct="1">
        <a:spcBef>
          <a:spcPct val="20000"/>
        </a:spcBef>
        <a:spcAft>
          <a:spcPct val="0"/>
        </a:spcAft>
        <a:buFont typeface="Times" pitchFamily="18" charset="0"/>
        <a:buChar char="•"/>
        <a:defRPr sz="954">
          <a:solidFill>
            <a:schemeClr val="tx1"/>
          </a:solidFill>
          <a:latin typeface="Verdana" panose="020B0604030504040204" pitchFamily="34" charset="0"/>
          <a:ea typeface="Verdana" panose="020B0604030504040204" pitchFamily="34" charset="0"/>
        </a:defRPr>
      </a:lvl5pPr>
      <a:lvl6pPr marL="1998642" indent="-181695" algn="l" rtl="0" eaLnBrk="1" fontAlgn="base" hangingPunct="1">
        <a:spcBef>
          <a:spcPct val="20000"/>
        </a:spcBef>
        <a:spcAft>
          <a:spcPct val="0"/>
        </a:spcAft>
        <a:buFont typeface="Times" pitchFamily="1" charset="0"/>
        <a:buChar char="•"/>
        <a:defRPr sz="954">
          <a:solidFill>
            <a:schemeClr val="tx1"/>
          </a:solidFill>
          <a:latin typeface="+mj-lt"/>
          <a:ea typeface="+mn-ea"/>
        </a:defRPr>
      </a:lvl6pPr>
      <a:lvl7pPr marL="2362031" indent="-181695" algn="l" rtl="0" eaLnBrk="1" fontAlgn="base" hangingPunct="1">
        <a:spcBef>
          <a:spcPct val="20000"/>
        </a:spcBef>
        <a:spcAft>
          <a:spcPct val="0"/>
        </a:spcAft>
        <a:buFont typeface="Times" pitchFamily="1" charset="0"/>
        <a:buChar char="•"/>
        <a:defRPr sz="954">
          <a:solidFill>
            <a:schemeClr val="tx1"/>
          </a:solidFill>
          <a:latin typeface="+mj-lt"/>
          <a:ea typeface="+mn-ea"/>
        </a:defRPr>
      </a:lvl7pPr>
      <a:lvl8pPr marL="2725421" indent="-181695" algn="l" rtl="0" eaLnBrk="1" fontAlgn="base" hangingPunct="1">
        <a:spcBef>
          <a:spcPct val="20000"/>
        </a:spcBef>
        <a:spcAft>
          <a:spcPct val="0"/>
        </a:spcAft>
        <a:buFont typeface="Times" pitchFamily="1" charset="0"/>
        <a:buChar char="•"/>
        <a:defRPr sz="954">
          <a:solidFill>
            <a:schemeClr val="tx1"/>
          </a:solidFill>
          <a:latin typeface="+mj-lt"/>
          <a:ea typeface="+mn-ea"/>
        </a:defRPr>
      </a:lvl8pPr>
      <a:lvl9pPr marL="3088811" indent="-181695" algn="l" rtl="0" eaLnBrk="1" fontAlgn="base" hangingPunct="1">
        <a:spcBef>
          <a:spcPct val="20000"/>
        </a:spcBef>
        <a:spcAft>
          <a:spcPct val="0"/>
        </a:spcAft>
        <a:buFont typeface="Times" pitchFamily="1" charset="0"/>
        <a:buChar char="•"/>
        <a:defRPr sz="954">
          <a:solidFill>
            <a:schemeClr val="tx1"/>
          </a:solidFill>
          <a:latin typeface="+mj-lt"/>
          <a:ea typeface="+mn-ea"/>
        </a:defRPr>
      </a:lvl9pPr>
    </p:bodyStyle>
    <p:otherStyle>
      <a:defPPr>
        <a:defRPr lang="en-US"/>
      </a:defPPr>
      <a:lvl1pPr marL="0" algn="l" defTabSz="726778" rtl="0" eaLnBrk="1" latinLnBrk="0" hangingPunct="1">
        <a:defRPr sz="1430" kern="1200">
          <a:solidFill>
            <a:schemeClr val="tx1"/>
          </a:solidFill>
          <a:latin typeface="+mn-lt"/>
          <a:ea typeface="+mn-ea"/>
          <a:cs typeface="+mn-cs"/>
        </a:defRPr>
      </a:lvl1pPr>
      <a:lvl2pPr marL="363390" algn="l" defTabSz="726778" rtl="0" eaLnBrk="1" latinLnBrk="0" hangingPunct="1">
        <a:defRPr sz="1430" kern="1200">
          <a:solidFill>
            <a:schemeClr val="tx1"/>
          </a:solidFill>
          <a:latin typeface="+mn-lt"/>
          <a:ea typeface="+mn-ea"/>
          <a:cs typeface="+mn-cs"/>
        </a:defRPr>
      </a:lvl2pPr>
      <a:lvl3pPr marL="726778" algn="l" defTabSz="726778" rtl="0" eaLnBrk="1" latinLnBrk="0" hangingPunct="1">
        <a:defRPr sz="1430" kern="1200">
          <a:solidFill>
            <a:schemeClr val="tx1"/>
          </a:solidFill>
          <a:latin typeface="+mn-lt"/>
          <a:ea typeface="+mn-ea"/>
          <a:cs typeface="+mn-cs"/>
        </a:defRPr>
      </a:lvl3pPr>
      <a:lvl4pPr marL="1090170" algn="l" defTabSz="726778" rtl="0" eaLnBrk="1" latinLnBrk="0" hangingPunct="1">
        <a:defRPr sz="1430" kern="1200">
          <a:solidFill>
            <a:schemeClr val="tx1"/>
          </a:solidFill>
          <a:latin typeface="+mn-lt"/>
          <a:ea typeface="+mn-ea"/>
          <a:cs typeface="+mn-cs"/>
        </a:defRPr>
      </a:lvl4pPr>
      <a:lvl5pPr marL="1453557" algn="l" defTabSz="726778" rtl="0" eaLnBrk="1" latinLnBrk="0" hangingPunct="1">
        <a:defRPr sz="1430" kern="1200">
          <a:solidFill>
            <a:schemeClr val="tx1"/>
          </a:solidFill>
          <a:latin typeface="+mn-lt"/>
          <a:ea typeface="+mn-ea"/>
          <a:cs typeface="+mn-cs"/>
        </a:defRPr>
      </a:lvl5pPr>
      <a:lvl6pPr marL="1816948" algn="l" defTabSz="726778" rtl="0" eaLnBrk="1" latinLnBrk="0" hangingPunct="1">
        <a:defRPr sz="1430" kern="1200">
          <a:solidFill>
            <a:schemeClr val="tx1"/>
          </a:solidFill>
          <a:latin typeface="+mn-lt"/>
          <a:ea typeface="+mn-ea"/>
          <a:cs typeface="+mn-cs"/>
        </a:defRPr>
      </a:lvl6pPr>
      <a:lvl7pPr marL="2180337" algn="l" defTabSz="726778" rtl="0" eaLnBrk="1" latinLnBrk="0" hangingPunct="1">
        <a:defRPr sz="1430" kern="1200">
          <a:solidFill>
            <a:schemeClr val="tx1"/>
          </a:solidFill>
          <a:latin typeface="+mn-lt"/>
          <a:ea typeface="+mn-ea"/>
          <a:cs typeface="+mn-cs"/>
        </a:defRPr>
      </a:lvl7pPr>
      <a:lvl8pPr marL="2543728" algn="l" defTabSz="726778" rtl="0" eaLnBrk="1" latinLnBrk="0" hangingPunct="1">
        <a:defRPr sz="1430" kern="1200">
          <a:solidFill>
            <a:schemeClr val="tx1"/>
          </a:solidFill>
          <a:latin typeface="+mn-lt"/>
          <a:ea typeface="+mn-ea"/>
          <a:cs typeface="+mn-cs"/>
        </a:defRPr>
      </a:lvl8pPr>
      <a:lvl9pPr marL="2907117" algn="l" defTabSz="726778" rtl="0" eaLnBrk="1" latinLnBrk="0" hangingPunct="1">
        <a:defRPr sz="14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hemeOverride" Target="../theme/themeOverride2.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12.xml"/><Relationship Id="rId1" Type="http://schemas.openxmlformats.org/officeDocument/2006/relationships/themeOverride" Target="../theme/themeOverride3.xml"/><Relationship Id="rId5" Type="http://schemas.openxmlformats.org/officeDocument/2006/relationships/image" Target="../media/image47.sv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D54A9A9-6367-038F-4CD8-BC1DF71C58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1762" y="1344795"/>
            <a:ext cx="2316616" cy="84791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459210C0-3097-DD4F-1C3E-2081E5B9D317}"/>
              </a:ext>
            </a:extLst>
          </p:cNvPr>
          <p:cNvCxnSpPr>
            <a:cxnSpLocks/>
          </p:cNvCxnSpPr>
          <p:nvPr/>
        </p:nvCxnSpPr>
        <p:spPr>
          <a:xfrm>
            <a:off x="7120570" y="1372286"/>
            <a:ext cx="0" cy="8479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189DB92-6EBD-F610-3A7C-23C5A6A26445}"/>
              </a:ext>
            </a:extLst>
          </p:cNvPr>
          <p:cNvSpPr txBox="1"/>
          <p:nvPr/>
        </p:nvSpPr>
        <p:spPr>
          <a:xfrm>
            <a:off x="699938" y="2992641"/>
            <a:ext cx="11319166" cy="1200329"/>
          </a:xfrm>
          <a:prstGeom prst="rect">
            <a:avLst/>
          </a:prstGeom>
          <a:noFill/>
        </p:spPr>
        <p:txBody>
          <a:bodyPr wrap="square" lIns="91440" tIns="45720" rIns="91440" bIns="45720" rtlCol="0" anchor="t">
            <a:spAutoFit/>
          </a:bodyPr>
          <a:lstStyle/>
          <a:p>
            <a:pPr algn="ctr">
              <a:lnSpc>
                <a:spcPct val="90000"/>
              </a:lnSpc>
              <a:spcBef>
                <a:spcPct val="0"/>
              </a:spcBef>
            </a:pPr>
            <a:r>
              <a:rPr lang="en-GB" sz="4000">
                <a:ln w="0"/>
                <a:effectLst>
                  <a:outerShdw blurRad="38100" dist="19050" dir="2700000" algn="tl" rotWithShape="0">
                    <a:schemeClr val="dk1">
                      <a:alpha val="40000"/>
                    </a:schemeClr>
                  </a:outerShdw>
                </a:effectLst>
                <a:latin typeface="Ubuntu"/>
                <a:ea typeface="+mj-ea"/>
                <a:cs typeface="+mj-cs"/>
              </a:rPr>
              <a:t> AMS QUATERLY GOVERNANCE REPORT  -</a:t>
            </a:r>
          </a:p>
          <a:p>
            <a:pPr algn="ctr">
              <a:lnSpc>
                <a:spcPct val="90000"/>
              </a:lnSpc>
              <a:spcBef>
                <a:spcPct val="0"/>
              </a:spcBef>
            </a:pPr>
            <a:r>
              <a:rPr lang="en-GB" sz="4000">
                <a:ln w="0"/>
                <a:effectLst>
                  <a:outerShdw blurRad="38100" dist="19050" dir="2700000" algn="tl" rotWithShape="0">
                    <a:schemeClr val="dk1">
                      <a:alpha val="40000"/>
                    </a:schemeClr>
                  </a:outerShdw>
                </a:effectLst>
                <a:latin typeface="Ubuntu"/>
                <a:ea typeface="+mj-ea"/>
                <a:cs typeface="+mj-cs"/>
              </a:rPr>
              <a:t>Jan – March 2025(Q1)</a:t>
            </a:r>
            <a:endParaRPr lang="en-US" sz="4000">
              <a:ln w="0"/>
              <a:effectLst>
                <a:outerShdw blurRad="38100" dist="19050" dir="2700000" algn="tl" rotWithShape="0">
                  <a:schemeClr val="dk1">
                    <a:alpha val="40000"/>
                  </a:schemeClr>
                </a:outerShdw>
              </a:effectLst>
              <a:latin typeface="Ubuntu" panose="020B0504030602030204" pitchFamily="34" charset="0"/>
              <a:ea typeface="+mj-ea"/>
              <a:cs typeface="+mj-cs"/>
            </a:endParaRPr>
          </a:p>
        </p:txBody>
      </p:sp>
      <p:sp>
        <p:nvSpPr>
          <p:cNvPr id="35" name="TextBox 34">
            <a:extLst>
              <a:ext uri="{FF2B5EF4-FFF2-40B4-BE49-F238E27FC236}">
                <a16:creationId xmlns:a16="http://schemas.microsoft.com/office/drawing/2014/main" id="{2D226CF3-96EE-A605-6087-2F00BEBEE419}"/>
              </a:ext>
            </a:extLst>
          </p:cNvPr>
          <p:cNvSpPr txBox="1"/>
          <p:nvPr/>
        </p:nvSpPr>
        <p:spPr>
          <a:xfrm>
            <a:off x="3293845" y="4484712"/>
            <a:ext cx="6528916" cy="400622"/>
          </a:xfrm>
          <a:prstGeom prst="rect">
            <a:avLst/>
          </a:prstGeom>
          <a:effectLst>
            <a:outerShdw blurRad="50800" dist="38100" dir="5400000" algn="t"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wrap="square" lIns="91440" tIns="45720" rIns="91440" bIns="45720" rtlCol="0" anchor="t">
            <a:spAutoFit/>
          </a:bodyPr>
          <a:lstStyle/>
          <a:p>
            <a:pPr algn="ctr">
              <a:lnSpc>
                <a:spcPct val="90000"/>
              </a:lnSpc>
              <a:spcBef>
                <a:spcPct val="0"/>
              </a:spcBef>
            </a:pPr>
            <a:r>
              <a:rPr lang="en-US" sz="2200">
                <a:ln w="9525">
                  <a:solidFill>
                    <a:schemeClr val="bg1"/>
                  </a:solidFill>
                  <a:prstDash val="solid"/>
                </a:ln>
                <a:solidFill>
                  <a:schemeClr val="bg1"/>
                </a:solidFill>
                <a:effectLst>
                  <a:glow rad="101600">
                    <a:schemeClr val="bg1">
                      <a:lumMod val="95000"/>
                      <a:alpha val="60000"/>
                    </a:schemeClr>
                  </a:glow>
                  <a:outerShdw blurRad="50800" dist="38100" dir="16200000" rotWithShape="0">
                    <a:prstClr val="black">
                      <a:alpha val="40000"/>
                    </a:prstClr>
                  </a:outerShdw>
                </a:effectLst>
                <a:latin typeface="Ubuntu"/>
                <a:ea typeface="+mj-ea"/>
                <a:cs typeface="+mj-cs"/>
              </a:rPr>
              <a:t>Presented to </a:t>
            </a:r>
            <a:r>
              <a:rPr lang="en-US" sz="2200" err="1">
                <a:ln w="9525">
                  <a:solidFill>
                    <a:schemeClr val="bg1"/>
                  </a:solidFill>
                  <a:prstDash val="solid"/>
                </a:ln>
                <a:solidFill>
                  <a:schemeClr val="bg1"/>
                </a:solidFill>
                <a:effectLst>
                  <a:glow rad="101600">
                    <a:schemeClr val="bg1">
                      <a:lumMod val="95000"/>
                      <a:alpha val="60000"/>
                    </a:schemeClr>
                  </a:glow>
                  <a:outerShdw blurRad="50800" dist="38100" dir="16200000" rotWithShape="0">
                    <a:prstClr val="black">
                      <a:alpha val="40000"/>
                    </a:prstClr>
                  </a:outerShdw>
                </a:effectLst>
                <a:latin typeface="Ubuntu"/>
                <a:ea typeface="+mj-ea"/>
                <a:cs typeface="+mj-cs"/>
              </a:rPr>
              <a:t>TelevisaUnivision</a:t>
            </a:r>
            <a:r>
              <a:rPr lang="en-US" sz="2200">
                <a:ln w="9525">
                  <a:solidFill>
                    <a:schemeClr val="bg1"/>
                  </a:solidFill>
                  <a:prstDash val="solid"/>
                </a:ln>
                <a:solidFill>
                  <a:schemeClr val="bg1"/>
                </a:solidFill>
                <a:effectLst>
                  <a:glow rad="101600">
                    <a:schemeClr val="bg1">
                      <a:lumMod val="95000"/>
                      <a:alpha val="60000"/>
                    </a:schemeClr>
                  </a:glow>
                  <a:outerShdw blurRad="50800" dist="38100" dir="16200000" rotWithShape="0">
                    <a:prstClr val="black">
                      <a:alpha val="40000"/>
                    </a:prstClr>
                  </a:outerShdw>
                </a:effectLst>
                <a:latin typeface="Ubuntu"/>
                <a:ea typeface="+mj-ea"/>
                <a:cs typeface="+mj-cs"/>
              </a:rPr>
              <a:t> Leadership </a:t>
            </a:r>
          </a:p>
        </p:txBody>
      </p:sp>
      <p:pic>
        <p:nvPicPr>
          <p:cNvPr id="2" name="Picture 2">
            <a:extLst>
              <a:ext uri="{FF2B5EF4-FFF2-40B4-BE49-F238E27FC236}">
                <a16:creationId xmlns:a16="http://schemas.microsoft.com/office/drawing/2014/main" id="{8E54800C-9644-7589-13B6-A8BDEB014B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1667" y="1368850"/>
            <a:ext cx="2973111" cy="78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00700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ounded Rectangle 62">
            <a:extLst>
              <a:ext uri="{FF2B5EF4-FFF2-40B4-BE49-F238E27FC236}">
                <a16:creationId xmlns:a16="http://schemas.microsoft.com/office/drawing/2014/main" id="{3CBB6B48-DD98-796D-0D81-69A737ED0E0F}"/>
              </a:ext>
            </a:extLst>
          </p:cNvPr>
          <p:cNvSpPr/>
          <p:nvPr/>
        </p:nvSpPr>
        <p:spPr>
          <a:xfrm>
            <a:off x="8248649" y="5019674"/>
            <a:ext cx="4505325" cy="1514476"/>
          </a:xfrm>
          <a:prstGeom prst="roundRect">
            <a:avLst>
              <a:gd name="adj" fmla="val 5980"/>
            </a:avLst>
          </a:prstGeom>
          <a:solidFill>
            <a:schemeClr val="bg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itle 1">
            <a:extLst>
              <a:ext uri="{FF2B5EF4-FFF2-40B4-BE49-F238E27FC236}">
                <a16:creationId xmlns:a16="http://schemas.microsoft.com/office/drawing/2014/main" id="{FADDD35F-3CE9-F51B-3EB7-3C7ABC82A50D}"/>
              </a:ext>
            </a:extLst>
          </p:cNvPr>
          <p:cNvSpPr>
            <a:spLocks noGrp="1"/>
          </p:cNvSpPr>
          <p:nvPr>
            <p:ph type="title"/>
          </p:nvPr>
        </p:nvSpPr>
        <p:spPr>
          <a:xfrm>
            <a:off x="135470" y="92025"/>
            <a:ext cx="8580143" cy="431513"/>
          </a:xfrm>
        </p:spPr>
        <p:txBody>
          <a:bodyPr lIns="91440" tIns="45720" rIns="91440" bIns="45720" anchor="t"/>
          <a:lstStyle/>
          <a:p>
            <a:r>
              <a:rPr lang="en-IN" sz="2400" b="1"/>
              <a:t>MDM Application Support Service Q1 2025</a:t>
            </a:r>
            <a:r>
              <a:rPr lang="en-US" sz="2400" b="1"/>
              <a:t> - </a:t>
            </a:r>
            <a:r>
              <a:rPr lang="en-IN" sz="2400" b="1"/>
              <a:t>Metrics</a:t>
            </a:r>
            <a:br>
              <a:rPr lang="en-IN" sz="2350"/>
            </a:br>
            <a:endParaRPr lang="en-US" sz="2350"/>
          </a:p>
        </p:txBody>
      </p:sp>
      <p:sp>
        <p:nvSpPr>
          <p:cNvPr id="65" name="Rounded Rectangle 64">
            <a:extLst>
              <a:ext uri="{FF2B5EF4-FFF2-40B4-BE49-F238E27FC236}">
                <a16:creationId xmlns:a16="http://schemas.microsoft.com/office/drawing/2014/main" id="{C92FFD7C-3159-93A8-9C96-1B71C598DC4A}"/>
              </a:ext>
            </a:extLst>
          </p:cNvPr>
          <p:cNvSpPr/>
          <p:nvPr/>
        </p:nvSpPr>
        <p:spPr>
          <a:xfrm>
            <a:off x="96253" y="2837468"/>
            <a:ext cx="12695722" cy="3720086"/>
          </a:xfrm>
          <a:prstGeom prst="roundRect">
            <a:avLst>
              <a:gd name="adj" fmla="val 2252"/>
            </a:avLst>
          </a:prstGeom>
          <a:no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66" name="Horizontal Scroll 65">
            <a:extLst>
              <a:ext uri="{FF2B5EF4-FFF2-40B4-BE49-F238E27FC236}">
                <a16:creationId xmlns:a16="http://schemas.microsoft.com/office/drawing/2014/main" id="{0B6C4D80-1528-981A-557C-CF22F4A78467}"/>
              </a:ext>
            </a:extLst>
          </p:cNvPr>
          <p:cNvSpPr/>
          <p:nvPr/>
        </p:nvSpPr>
        <p:spPr>
          <a:xfrm>
            <a:off x="8268480" y="4966417"/>
            <a:ext cx="4498614" cy="359727"/>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SLA</a:t>
            </a:r>
          </a:p>
          <a:p>
            <a:pPr algn="ctr"/>
            <a:endParaRPr lang="en-US" sz="1272" err="1"/>
          </a:p>
        </p:txBody>
      </p:sp>
      <p:sp>
        <p:nvSpPr>
          <p:cNvPr id="67" name="Horizontal Scroll 66">
            <a:extLst>
              <a:ext uri="{FF2B5EF4-FFF2-40B4-BE49-F238E27FC236}">
                <a16:creationId xmlns:a16="http://schemas.microsoft.com/office/drawing/2014/main" id="{18A8ABBE-EBBC-E132-B487-0AA83545EFE0}"/>
              </a:ext>
            </a:extLst>
          </p:cNvPr>
          <p:cNvSpPr/>
          <p:nvPr/>
        </p:nvSpPr>
        <p:spPr>
          <a:xfrm>
            <a:off x="101600" y="2794118"/>
            <a:ext cx="4017913" cy="437129"/>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Total Tickets By Type</a:t>
            </a:r>
          </a:p>
          <a:p>
            <a:pPr algn="ctr"/>
            <a:endParaRPr lang="en-US" sz="1272"/>
          </a:p>
        </p:txBody>
      </p:sp>
      <p:sp>
        <p:nvSpPr>
          <p:cNvPr id="68" name="Horizontal Scroll 67">
            <a:extLst>
              <a:ext uri="{FF2B5EF4-FFF2-40B4-BE49-F238E27FC236}">
                <a16:creationId xmlns:a16="http://schemas.microsoft.com/office/drawing/2014/main" id="{8A57EAAB-4C4C-32D2-893F-464DA3EB1F39}"/>
              </a:ext>
            </a:extLst>
          </p:cNvPr>
          <p:cNvSpPr/>
          <p:nvPr/>
        </p:nvSpPr>
        <p:spPr>
          <a:xfrm>
            <a:off x="93133" y="4661393"/>
            <a:ext cx="4030134" cy="402375"/>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Assigned Vs Closed (Q1 2025)</a:t>
            </a:r>
            <a:endParaRPr lang="en-IN" sz="1272" b="1">
              <a:highlight>
                <a:srgbClr val="FF0000"/>
              </a:highlight>
            </a:endParaRPr>
          </a:p>
          <a:p>
            <a:pPr algn="ctr"/>
            <a:endParaRPr lang="en-US" sz="1272"/>
          </a:p>
        </p:txBody>
      </p:sp>
      <p:sp>
        <p:nvSpPr>
          <p:cNvPr id="69" name="Horizontal Scroll 68">
            <a:extLst>
              <a:ext uri="{FF2B5EF4-FFF2-40B4-BE49-F238E27FC236}">
                <a16:creationId xmlns:a16="http://schemas.microsoft.com/office/drawing/2014/main" id="{9A6D7C4A-3B4C-424D-45E7-F2D8B41C0F97}"/>
              </a:ext>
            </a:extLst>
          </p:cNvPr>
          <p:cNvSpPr/>
          <p:nvPr/>
        </p:nvSpPr>
        <p:spPr>
          <a:xfrm>
            <a:off x="4199808" y="2784297"/>
            <a:ext cx="3947801" cy="430967"/>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Incidents By Priority (Q1 2025)</a:t>
            </a:r>
          </a:p>
          <a:p>
            <a:pPr algn="ctr"/>
            <a:endParaRPr lang="en-US" sz="1272"/>
          </a:p>
        </p:txBody>
      </p:sp>
      <p:sp>
        <p:nvSpPr>
          <p:cNvPr id="70" name="Horizontal Scroll 69">
            <a:extLst>
              <a:ext uri="{FF2B5EF4-FFF2-40B4-BE49-F238E27FC236}">
                <a16:creationId xmlns:a16="http://schemas.microsoft.com/office/drawing/2014/main" id="{4272C90C-F013-3970-0BA2-E6A59BAD60DB}"/>
              </a:ext>
            </a:extLst>
          </p:cNvPr>
          <p:cNvSpPr/>
          <p:nvPr/>
        </p:nvSpPr>
        <p:spPr>
          <a:xfrm>
            <a:off x="4198197" y="4638693"/>
            <a:ext cx="3947801" cy="402375"/>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72" b="1"/>
              <a:t>P1/P2 Incidents</a:t>
            </a:r>
            <a:endParaRPr lang="en-US" sz="1272" err="1"/>
          </a:p>
        </p:txBody>
      </p:sp>
      <p:sp>
        <p:nvSpPr>
          <p:cNvPr id="71" name="Horizontal Scroll 70">
            <a:extLst>
              <a:ext uri="{FF2B5EF4-FFF2-40B4-BE49-F238E27FC236}">
                <a16:creationId xmlns:a16="http://schemas.microsoft.com/office/drawing/2014/main" id="{6BD54BFF-434C-CE37-883D-9909B28A2198}"/>
              </a:ext>
            </a:extLst>
          </p:cNvPr>
          <p:cNvSpPr/>
          <p:nvPr/>
        </p:nvSpPr>
        <p:spPr>
          <a:xfrm>
            <a:off x="8169899" y="2841214"/>
            <a:ext cx="4580907" cy="347773"/>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b="1"/>
              <a:t>Tickets Handled by Team (Monthly) - 2025</a:t>
            </a:r>
            <a:endParaRPr lang="en-US" sz="1200"/>
          </a:p>
        </p:txBody>
      </p:sp>
      <p:grpSp>
        <p:nvGrpSpPr>
          <p:cNvPr id="72" name="Group 71">
            <a:extLst>
              <a:ext uri="{FF2B5EF4-FFF2-40B4-BE49-F238E27FC236}">
                <a16:creationId xmlns:a16="http://schemas.microsoft.com/office/drawing/2014/main" id="{A8CE3C20-8241-1405-A451-B350A9909E5B}"/>
              </a:ext>
            </a:extLst>
          </p:cNvPr>
          <p:cNvGrpSpPr/>
          <p:nvPr/>
        </p:nvGrpSpPr>
        <p:grpSpPr>
          <a:xfrm>
            <a:off x="124833" y="794657"/>
            <a:ext cx="2464256" cy="2011604"/>
            <a:chOff x="136825" y="747669"/>
            <a:chExt cx="1662648" cy="2076453"/>
          </a:xfrm>
        </p:grpSpPr>
        <p:sp>
          <p:nvSpPr>
            <p:cNvPr id="73" name="Rectangle 72">
              <a:extLst>
                <a:ext uri="{FF2B5EF4-FFF2-40B4-BE49-F238E27FC236}">
                  <a16:creationId xmlns:a16="http://schemas.microsoft.com/office/drawing/2014/main" id="{5B511200-4386-EDB4-EFF1-E2F53428877B}"/>
                </a:ext>
              </a:extLst>
            </p:cNvPr>
            <p:cNvSpPr/>
            <p:nvPr/>
          </p:nvSpPr>
          <p:spPr>
            <a:xfrm>
              <a:off x="136826" y="755514"/>
              <a:ext cx="713170" cy="67158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t>ASSIGNED</a:t>
              </a:r>
            </a:p>
            <a:p>
              <a:pPr algn="ctr"/>
              <a:r>
                <a:rPr lang="en-US" sz="1000"/>
                <a:t>2025</a:t>
              </a:r>
            </a:p>
          </p:txBody>
        </p:sp>
        <p:grpSp>
          <p:nvGrpSpPr>
            <p:cNvPr id="74" name="Group 73">
              <a:extLst>
                <a:ext uri="{FF2B5EF4-FFF2-40B4-BE49-F238E27FC236}">
                  <a16:creationId xmlns:a16="http://schemas.microsoft.com/office/drawing/2014/main" id="{EA8A7957-E761-9893-F04B-FFF6A2671A05}"/>
                </a:ext>
              </a:extLst>
            </p:cNvPr>
            <p:cNvGrpSpPr/>
            <p:nvPr/>
          </p:nvGrpSpPr>
          <p:grpSpPr>
            <a:xfrm>
              <a:off x="136825" y="747669"/>
              <a:ext cx="1662648" cy="2076453"/>
              <a:chOff x="136825" y="747669"/>
              <a:chExt cx="1662648" cy="2076453"/>
            </a:xfrm>
          </p:grpSpPr>
          <p:sp>
            <p:nvSpPr>
              <p:cNvPr id="75" name="Rectangle 74">
                <a:extLst>
                  <a:ext uri="{FF2B5EF4-FFF2-40B4-BE49-F238E27FC236}">
                    <a16:creationId xmlns:a16="http://schemas.microsoft.com/office/drawing/2014/main" id="{16097DC2-E1E2-EC7B-8C73-6D3ACA4E6C5F}"/>
                  </a:ext>
                </a:extLst>
              </p:cNvPr>
              <p:cNvSpPr/>
              <p:nvPr/>
            </p:nvSpPr>
            <p:spPr>
              <a:xfrm>
                <a:off x="136826" y="1460729"/>
                <a:ext cx="713170" cy="661326"/>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t>CLOSED</a:t>
                </a:r>
              </a:p>
              <a:p>
                <a:pPr algn="ctr"/>
                <a:r>
                  <a:rPr lang="en-US" sz="1000"/>
                  <a:t>2025</a:t>
                </a:r>
              </a:p>
            </p:txBody>
          </p:sp>
          <p:sp>
            <p:nvSpPr>
              <p:cNvPr id="76" name="Rectangle 75">
                <a:extLst>
                  <a:ext uri="{FF2B5EF4-FFF2-40B4-BE49-F238E27FC236}">
                    <a16:creationId xmlns:a16="http://schemas.microsoft.com/office/drawing/2014/main" id="{C6911318-09B5-D223-2CBB-89458233CA00}"/>
                  </a:ext>
                </a:extLst>
              </p:cNvPr>
              <p:cNvSpPr/>
              <p:nvPr/>
            </p:nvSpPr>
            <p:spPr>
              <a:xfrm>
                <a:off x="136825" y="2152148"/>
                <a:ext cx="713171" cy="671584"/>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OPEN </a:t>
                </a:r>
              </a:p>
              <a:p>
                <a:pPr algn="ctr"/>
                <a:r>
                  <a:rPr lang="en-US" sz="1000"/>
                  <a:t>TICKETS</a:t>
                </a:r>
              </a:p>
            </p:txBody>
          </p:sp>
          <p:grpSp>
            <p:nvGrpSpPr>
              <p:cNvPr id="77" name="Group 76">
                <a:extLst>
                  <a:ext uri="{FF2B5EF4-FFF2-40B4-BE49-F238E27FC236}">
                    <a16:creationId xmlns:a16="http://schemas.microsoft.com/office/drawing/2014/main" id="{6A539D2F-E7DC-E807-566C-83596AA7FB3D}"/>
                  </a:ext>
                </a:extLst>
              </p:cNvPr>
              <p:cNvGrpSpPr/>
              <p:nvPr/>
            </p:nvGrpSpPr>
            <p:grpSpPr>
              <a:xfrm>
                <a:off x="862615" y="747669"/>
                <a:ext cx="936858" cy="2076453"/>
                <a:chOff x="862615" y="764006"/>
                <a:chExt cx="936858" cy="2076453"/>
              </a:xfrm>
            </p:grpSpPr>
            <p:sp>
              <p:nvSpPr>
                <p:cNvPr id="80" name="Rectangle 79">
                  <a:extLst>
                    <a:ext uri="{FF2B5EF4-FFF2-40B4-BE49-F238E27FC236}">
                      <a16:creationId xmlns:a16="http://schemas.microsoft.com/office/drawing/2014/main" id="{2812235B-9EE7-2D8A-F603-AF9446CC9B82}"/>
                    </a:ext>
                  </a:extLst>
                </p:cNvPr>
                <p:cNvSpPr/>
                <p:nvPr/>
              </p:nvSpPr>
              <p:spPr>
                <a:xfrm>
                  <a:off x="862615" y="764006"/>
                  <a:ext cx="929925" cy="685436"/>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solidFill>
                    </a:rPr>
                    <a:t>537</a:t>
                  </a:r>
                </a:p>
              </p:txBody>
            </p:sp>
            <p:sp>
              <p:nvSpPr>
                <p:cNvPr id="81" name="Rectangle 80">
                  <a:extLst>
                    <a:ext uri="{FF2B5EF4-FFF2-40B4-BE49-F238E27FC236}">
                      <a16:creationId xmlns:a16="http://schemas.microsoft.com/office/drawing/2014/main" id="{55A59859-CB0E-FA91-025F-C2586B939A43}"/>
                    </a:ext>
                  </a:extLst>
                </p:cNvPr>
                <p:cNvSpPr/>
                <p:nvPr/>
              </p:nvSpPr>
              <p:spPr>
                <a:xfrm>
                  <a:off x="863298" y="1471228"/>
                  <a:ext cx="929242" cy="672714"/>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solidFill>
                    </a:rPr>
                    <a:t>537</a:t>
                  </a:r>
                </a:p>
              </p:txBody>
            </p:sp>
            <p:sp>
              <p:nvSpPr>
                <p:cNvPr id="83" name="Rectangle 82">
                  <a:extLst>
                    <a:ext uri="{FF2B5EF4-FFF2-40B4-BE49-F238E27FC236}">
                      <a16:creationId xmlns:a16="http://schemas.microsoft.com/office/drawing/2014/main" id="{594A5DB6-9C47-F7C1-2F5F-EA119BA53F24}"/>
                    </a:ext>
                  </a:extLst>
                </p:cNvPr>
                <p:cNvSpPr/>
                <p:nvPr/>
              </p:nvSpPr>
              <p:spPr>
                <a:xfrm>
                  <a:off x="865364" y="2163471"/>
                  <a:ext cx="934109" cy="676988"/>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0</a:t>
                  </a:r>
                </a:p>
              </p:txBody>
            </p:sp>
          </p:grpSp>
        </p:grpSp>
      </p:grpSp>
      <p:graphicFrame>
        <p:nvGraphicFramePr>
          <p:cNvPr id="84" name="Table 83">
            <a:extLst>
              <a:ext uri="{FF2B5EF4-FFF2-40B4-BE49-F238E27FC236}">
                <a16:creationId xmlns:a16="http://schemas.microsoft.com/office/drawing/2014/main" id="{D1F9E8AB-22CD-11CD-6FA5-92FCD5663312}"/>
              </a:ext>
            </a:extLst>
          </p:cNvPr>
          <p:cNvGraphicFramePr>
            <a:graphicFrameLocks noGrp="1"/>
          </p:cNvGraphicFramePr>
          <p:nvPr>
            <p:extLst>
              <p:ext uri="{D42A27DB-BD31-4B8C-83A1-F6EECF244321}">
                <p14:modId xmlns:p14="http://schemas.microsoft.com/office/powerpoint/2010/main" val="2062124137"/>
              </p:ext>
            </p:extLst>
          </p:nvPr>
        </p:nvGraphicFramePr>
        <p:xfrm>
          <a:off x="2599361" y="787889"/>
          <a:ext cx="10120045" cy="670963"/>
        </p:xfrm>
        <a:graphic>
          <a:graphicData uri="http://schemas.openxmlformats.org/drawingml/2006/table">
            <a:tbl>
              <a:tblPr firstRow="1" bandRow="1">
                <a:tableStyleId>{5C22544A-7EE6-4342-B048-85BDC9FD1C3A}</a:tableStyleId>
              </a:tblPr>
              <a:tblGrid>
                <a:gridCol w="4048018">
                  <a:extLst>
                    <a:ext uri="{9D8B030D-6E8A-4147-A177-3AD203B41FA5}">
                      <a16:colId xmlns:a16="http://schemas.microsoft.com/office/drawing/2014/main" val="699566286"/>
                    </a:ext>
                  </a:extLst>
                </a:gridCol>
                <a:gridCol w="2024009">
                  <a:extLst>
                    <a:ext uri="{9D8B030D-6E8A-4147-A177-3AD203B41FA5}">
                      <a16:colId xmlns:a16="http://schemas.microsoft.com/office/drawing/2014/main" val="917471445"/>
                    </a:ext>
                  </a:extLst>
                </a:gridCol>
                <a:gridCol w="2024009">
                  <a:extLst>
                    <a:ext uri="{9D8B030D-6E8A-4147-A177-3AD203B41FA5}">
                      <a16:colId xmlns:a16="http://schemas.microsoft.com/office/drawing/2014/main" val="2906102244"/>
                    </a:ext>
                  </a:extLst>
                </a:gridCol>
                <a:gridCol w="2024009">
                  <a:extLst>
                    <a:ext uri="{9D8B030D-6E8A-4147-A177-3AD203B41FA5}">
                      <a16:colId xmlns:a16="http://schemas.microsoft.com/office/drawing/2014/main" val="329563333"/>
                    </a:ext>
                  </a:extLst>
                </a:gridCol>
              </a:tblGrid>
              <a:tr h="331421">
                <a:tc>
                  <a:txBody>
                    <a:bodyPr/>
                    <a:lstStyle/>
                    <a:p>
                      <a:pPr algn="ctr"/>
                      <a:r>
                        <a:rPr lang="en-US" sz="1400"/>
                        <a:t>INCIDENT/REQUEST</a:t>
                      </a:r>
                    </a:p>
                  </a:txBody>
                  <a:tcPr>
                    <a:solidFill>
                      <a:schemeClr val="bg1">
                        <a:lumMod val="65000"/>
                      </a:schemeClr>
                    </a:solidFill>
                  </a:tcPr>
                </a:tc>
                <a:tc>
                  <a:txBody>
                    <a:bodyPr/>
                    <a:lstStyle/>
                    <a:p>
                      <a:pPr algn="ctr"/>
                      <a:r>
                        <a:rPr lang="en-US" sz="1400"/>
                        <a:t>CHANGES</a:t>
                      </a:r>
                    </a:p>
                  </a:txBody>
                  <a:tcPr>
                    <a:solidFill>
                      <a:schemeClr val="bg1">
                        <a:lumMod val="65000"/>
                      </a:schemeClr>
                    </a:solidFill>
                  </a:tcPr>
                </a:tc>
                <a:tc>
                  <a:txBody>
                    <a:bodyPr/>
                    <a:lstStyle/>
                    <a:p>
                      <a:pPr algn="ctr"/>
                      <a:r>
                        <a:rPr lang="en-US" sz="1400"/>
                        <a:t>CTASK</a:t>
                      </a:r>
                    </a:p>
                  </a:txBody>
                  <a:tcPr>
                    <a:solidFill>
                      <a:schemeClr val="bg1">
                        <a:lumMod val="65000"/>
                      </a:schemeClr>
                    </a:solidFill>
                  </a:tcPr>
                </a:tc>
                <a:tc>
                  <a:txBody>
                    <a:bodyPr/>
                    <a:lstStyle/>
                    <a:p>
                      <a:pPr algn="ctr"/>
                      <a:r>
                        <a:rPr lang="en-US" sz="1400"/>
                        <a:t>OTHER TASK</a:t>
                      </a:r>
                    </a:p>
                  </a:txBody>
                  <a:tcPr>
                    <a:solidFill>
                      <a:schemeClr val="bg1">
                        <a:lumMod val="65000"/>
                      </a:schemeClr>
                    </a:solidFill>
                  </a:tcPr>
                </a:tc>
                <a:extLst>
                  <a:ext uri="{0D108BD9-81ED-4DB2-BD59-A6C34878D82A}">
                    <a16:rowId xmlns:a16="http://schemas.microsoft.com/office/drawing/2014/main" val="3947896766"/>
                  </a:ext>
                </a:extLst>
              </a:tr>
              <a:tr h="339542">
                <a:tc>
                  <a:txBody>
                    <a:bodyPr/>
                    <a:lstStyle/>
                    <a:p>
                      <a:pPr algn="ctr"/>
                      <a:r>
                        <a:rPr lang="en-US" sz="1600"/>
                        <a:t>484</a:t>
                      </a:r>
                    </a:p>
                  </a:txBody>
                  <a:tcPr/>
                </a:tc>
                <a:tc>
                  <a:txBody>
                    <a:bodyPr/>
                    <a:lstStyle/>
                    <a:p>
                      <a:pPr algn="ctr"/>
                      <a:r>
                        <a:rPr lang="en-US" sz="1600"/>
                        <a:t>10</a:t>
                      </a:r>
                    </a:p>
                  </a:txBody>
                  <a:tcPr/>
                </a:tc>
                <a:tc>
                  <a:txBody>
                    <a:bodyPr/>
                    <a:lstStyle/>
                    <a:p>
                      <a:pPr algn="ctr"/>
                      <a:r>
                        <a:rPr lang="en-US" sz="1600"/>
                        <a:t>42</a:t>
                      </a:r>
                    </a:p>
                  </a:txBody>
                  <a:tcPr/>
                </a:tc>
                <a:tc>
                  <a:txBody>
                    <a:bodyPr/>
                    <a:lstStyle/>
                    <a:p>
                      <a:pPr algn="ctr"/>
                      <a:r>
                        <a:rPr lang="en-US" sz="1600"/>
                        <a:t>1</a:t>
                      </a:r>
                    </a:p>
                  </a:txBody>
                  <a:tcPr/>
                </a:tc>
                <a:extLst>
                  <a:ext uri="{0D108BD9-81ED-4DB2-BD59-A6C34878D82A}">
                    <a16:rowId xmlns:a16="http://schemas.microsoft.com/office/drawing/2014/main" val="2292798864"/>
                  </a:ext>
                </a:extLst>
              </a:tr>
            </a:tbl>
          </a:graphicData>
        </a:graphic>
      </p:graphicFrame>
      <p:grpSp>
        <p:nvGrpSpPr>
          <p:cNvPr id="85" name="Group 84">
            <a:extLst>
              <a:ext uri="{FF2B5EF4-FFF2-40B4-BE49-F238E27FC236}">
                <a16:creationId xmlns:a16="http://schemas.microsoft.com/office/drawing/2014/main" id="{857786F4-E6A4-04C1-3E79-0D2B82CCF08B}"/>
              </a:ext>
            </a:extLst>
          </p:cNvPr>
          <p:cNvGrpSpPr/>
          <p:nvPr/>
        </p:nvGrpSpPr>
        <p:grpSpPr>
          <a:xfrm>
            <a:off x="8574652" y="5555406"/>
            <a:ext cx="3856007" cy="957531"/>
            <a:chOff x="8410756" y="5546784"/>
            <a:chExt cx="3571336" cy="836762"/>
          </a:xfrm>
        </p:grpSpPr>
        <p:sp>
          <p:nvSpPr>
            <p:cNvPr id="86" name="Donut 85">
              <a:extLst>
                <a:ext uri="{FF2B5EF4-FFF2-40B4-BE49-F238E27FC236}">
                  <a16:creationId xmlns:a16="http://schemas.microsoft.com/office/drawing/2014/main" id="{B02A7C85-106F-898A-094E-A9D5928315D2}"/>
                </a:ext>
              </a:extLst>
            </p:cNvPr>
            <p:cNvSpPr/>
            <p:nvPr/>
          </p:nvSpPr>
          <p:spPr>
            <a:xfrm>
              <a:off x="8410756" y="5546784"/>
              <a:ext cx="862642" cy="819509"/>
            </a:xfrm>
            <a:prstGeom prst="donut">
              <a:avLst>
                <a:gd name="adj" fmla="val 5677"/>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Donut 86">
              <a:extLst>
                <a:ext uri="{FF2B5EF4-FFF2-40B4-BE49-F238E27FC236}">
                  <a16:creationId xmlns:a16="http://schemas.microsoft.com/office/drawing/2014/main" id="{1F715FE9-E174-1F4E-CD82-4D8BE3A89EE7}"/>
                </a:ext>
              </a:extLst>
            </p:cNvPr>
            <p:cNvSpPr/>
            <p:nvPr/>
          </p:nvSpPr>
          <p:spPr>
            <a:xfrm>
              <a:off x="9313654" y="5552535"/>
              <a:ext cx="862642" cy="819509"/>
            </a:xfrm>
            <a:prstGeom prst="donut">
              <a:avLst>
                <a:gd name="adj" fmla="val 5677"/>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Donut 87">
              <a:extLst>
                <a:ext uri="{FF2B5EF4-FFF2-40B4-BE49-F238E27FC236}">
                  <a16:creationId xmlns:a16="http://schemas.microsoft.com/office/drawing/2014/main" id="{21CB3ABF-3224-C8EC-AFE2-CE1BEA0B519B}"/>
                </a:ext>
              </a:extLst>
            </p:cNvPr>
            <p:cNvSpPr/>
            <p:nvPr/>
          </p:nvSpPr>
          <p:spPr>
            <a:xfrm>
              <a:off x="10216552" y="5558286"/>
              <a:ext cx="862642" cy="819509"/>
            </a:xfrm>
            <a:prstGeom prst="donut">
              <a:avLst>
                <a:gd name="adj" fmla="val 5677"/>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Donut 88">
              <a:extLst>
                <a:ext uri="{FF2B5EF4-FFF2-40B4-BE49-F238E27FC236}">
                  <a16:creationId xmlns:a16="http://schemas.microsoft.com/office/drawing/2014/main" id="{FB143F1A-4F59-5721-2031-D3433EA11C41}"/>
                </a:ext>
              </a:extLst>
            </p:cNvPr>
            <p:cNvSpPr/>
            <p:nvPr/>
          </p:nvSpPr>
          <p:spPr>
            <a:xfrm>
              <a:off x="11119450" y="5564037"/>
              <a:ext cx="862642" cy="819509"/>
            </a:xfrm>
            <a:prstGeom prst="donut">
              <a:avLst>
                <a:gd name="adj" fmla="val 5677"/>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0" name="Google Shape;1209;p40">
            <a:extLst>
              <a:ext uri="{FF2B5EF4-FFF2-40B4-BE49-F238E27FC236}">
                <a16:creationId xmlns:a16="http://schemas.microsoft.com/office/drawing/2014/main" id="{5FE36D24-0EA6-EC6D-472A-07F3256CF9E6}"/>
              </a:ext>
            </a:extLst>
          </p:cNvPr>
          <p:cNvSpPr txBox="1"/>
          <p:nvPr/>
        </p:nvSpPr>
        <p:spPr>
          <a:xfrm flipH="1">
            <a:off x="8715613" y="5342883"/>
            <a:ext cx="607590" cy="201099"/>
          </a:xfrm>
          <a:prstGeom prst="rect">
            <a:avLst/>
          </a:prstGeom>
          <a:noFill/>
          <a:ln>
            <a:noFill/>
          </a:ln>
        </p:spPr>
        <p:txBody>
          <a:bodyPr spcFirstLastPara="1" wrap="square" lIns="68569" tIns="68569" rIns="68569" bIns="68569" anchor="ctr" anchorCtr="0">
            <a:noAutofit/>
          </a:bodyPr>
          <a:lstStyle/>
          <a:p>
            <a:pPr algn="r"/>
            <a:r>
              <a:rPr lang="en" sz="900" b="1">
                <a:solidFill>
                  <a:srgbClr val="434343"/>
                </a:solidFill>
                <a:latin typeface="Fira Sans Extra Condensed Medium"/>
                <a:ea typeface="Fira Sans Extra Condensed Medium"/>
                <a:cs typeface="Fira Sans Extra Condensed Medium"/>
                <a:sym typeface="Fira Sans Extra Condensed Medium"/>
              </a:rPr>
              <a:t>Response</a:t>
            </a:r>
            <a:r>
              <a:rPr lang="en" sz="1300">
                <a:solidFill>
                  <a:srgbClr val="434343"/>
                </a:solidFill>
                <a:latin typeface="Fira Sans Extra Condensed Medium"/>
                <a:ea typeface="Fira Sans Extra Condensed Medium"/>
                <a:cs typeface="Fira Sans Extra Condensed Medium"/>
                <a:sym typeface="Fira Sans Extra Condensed Medium"/>
              </a:rPr>
              <a:t> </a:t>
            </a:r>
            <a:endParaRPr sz="1300">
              <a:solidFill>
                <a:srgbClr val="434343"/>
              </a:solidFill>
              <a:latin typeface="Fira Sans Extra Condensed Medium"/>
              <a:ea typeface="Fira Sans Extra Condensed Medium"/>
              <a:cs typeface="Fira Sans Extra Condensed Medium"/>
              <a:sym typeface="Fira Sans Extra Condensed Medium"/>
            </a:endParaRPr>
          </a:p>
        </p:txBody>
      </p:sp>
      <p:sp>
        <p:nvSpPr>
          <p:cNvPr id="91" name="Google Shape;1209;p40">
            <a:extLst>
              <a:ext uri="{FF2B5EF4-FFF2-40B4-BE49-F238E27FC236}">
                <a16:creationId xmlns:a16="http://schemas.microsoft.com/office/drawing/2014/main" id="{B7F9BEFD-652A-C8B4-52B7-3D3AA9391EA3}"/>
              </a:ext>
            </a:extLst>
          </p:cNvPr>
          <p:cNvSpPr txBox="1"/>
          <p:nvPr/>
        </p:nvSpPr>
        <p:spPr>
          <a:xfrm flipH="1">
            <a:off x="9677740" y="5372078"/>
            <a:ext cx="499364" cy="152168"/>
          </a:xfrm>
          <a:prstGeom prst="rect">
            <a:avLst/>
          </a:prstGeom>
          <a:noFill/>
          <a:ln>
            <a:noFill/>
          </a:ln>
        </p:spPr>
        <p:txBody>
          <a:bodyPr spcFirstLastPara="1" wrap="square" lIns="68569" tIns="68569" rIns="68569" bIns="68569" anchor="ctr" anchorCtr="0">
            <a:noAutofit/>
          </a:bodyPr>
          <a:lstStyle/>
          <a:p>
            <a:pPr algn="r"/>
            <a:r>
              <a:rPr lang="en" sz="1050" b="1">
                <a:solidFill>
                  <a:srgbClr val="434343"/>
                </a:solidFill>
                <a:latin typeface="Fira Sans Extra Condensed Medium"/>
                <a:ea typeface="Fira Sans Extra Condensed Medium"/>
                <a:cs typeface="Fira Sans Extra Condensed Medium"/>
                <a:sym typeface="Fira Sans Extra Condensed Medium"/>
              </a:rPr>
              <a:t>FTR</a:t>
            </a:r>
            <a:r>
              <a:rPr lang="en" sz="1300">
                <a:solidFill>
                  <a:srgbClr val="434343"/>
                </a:solidFill>
                <a:latin typeface="Fira Sans Extra Condensed Medium"/>
                <a:ea typeface="Fira Sans Extra Condensed Medium"/>
                <a:cs typeface="Fira Sans Extra Condensed Medium"/>
                <a:sym typeface="Fira Sans Extra Condensed Medium"/>
              </a:rPr>
              <a:t> </a:t>
            </a:r>
            <a:endParaRPr sz="1300">
              <a:solidFill>
                <a:srgbClr val="434343"/>
              </a:solidFill>
              <a:latin typeface="Fira Sans Extra Condensed Medium"/>
              <a:ea typeface="Fira Sans Extra Condensed Medium"/>
              <a:cs typeface="Fira Sans Extra Condensed Medium"/>
              <a:sym typeface="Fira Sans Extra Condensed Medium"/>
            </a:endParaRPr>
          </a:p>
        </p:txBody>
      </p:sp>
      <p:sp>
        <p:nvSpPr>
          <p:cNvPr id="92" name="Google Shape;1209;p40">
            <a:extLst>
              <a:ext uri="{FF2B5EF4-FFF2-40B4-BE49-F238E27FC236}">
                <a16:creationId xmlns:a16="http://schemas.microsoft.com/office/drawing/2014/main" id="{FFCFF27D-A379-F8D6-5759-65EE8B409038}"/>
              </a:ext>
            </a:extLst>
          </p:cNvPr>
          <p:cNvSpPr txBox="1"/>
          <p:nvPr/>
        </p:nvSpPr>
        <p:spPr>
          <a:xfrm flipH="1">
            <a:off x="10683000" y="5367402"/>
            <a:ext cx="487784" cy="201099"/>
          </a:xfrm>
          <a:prstGeom prst="rect">
            <a:avLst/>
          </a:prstGeom>
          <a:noFill/>
          <a:ln>
            <a:noFill/>
          </a:ln>
        </p:spPr>
        <p:txBody>
          <a:bodyPr spcFirstLastPara="1" wrap="square" lIns="68569" tIns="68569" rIns="68569" bIns="68569" anchor="ctr" anchorCtr="0">
            <a:noAutofit/>
          </a:bodyPr>
          <a:lstStyle/>
          <a:p>
            <a:pPr algn="r"/>
            <a:r>
              <a:rPr lang="en" sz="1050" b="1">
                <a:solidFill>
                  <a:srgbClr val="434343"/>
                </a:solidFill>
                <a:latin typeface="Fira Sans Extra Condensed Medium"/>
                <a:ea typeface="Fira Sans Extra Condensed Medium"/>
                <a:cs typeface="Fira Sans Extra Condensed Medium"/>
                <a:sym typeface="Fira Sans Extra Condensed Medium"/>
              </a:rPr>
              <a:t>OTD</a:t>
            </a:r>
            <a:endParaRPr sz="1050" b="1">
              <a:solidFill>
                <a:srgbClr val="434343"/>
              </a:solidFill>
              <a:latin typeface="Fira Sans Extra Condensed Medium"/>
              <a:ea typeface="Fira Sans Extra Condensed Medium"/>
              <a:cs typeface="Fira Sans Extra Condensed Medium"/>
              <a:sym typeface="Fira Sans Extra Condensed Medium"/>
            </a:endParaRPr>
          </a:p>
        </p:txBody>
      </p:sp>
      <p:sp>
        <p:nvSpPr>
          <p:cNvPr id="93" name="Google Shape;1209;p40">
            <a:extLst>
              <a:ext uri="{FF2B5EF4-FFF2-40B4-BE49-F238E27FC236}">
                <a16:creationId xmlns:a16="http://schemas.microsoft.com/office/drawing/2014/main" id="{8273AC32-6AA9-F5D7-9880-F2F66E396DC3}"/>
              </a:ext>
            </a:extLst>
          </p:cNvPr>
          <p:cNvSpPr txBox="1"/>
          <p:nvPr/>
        </p:nvSpPr>
        <p:spPr>
          <a:xfrm flipH="1">
            <a:off x="11475258" y="5350149"/>
            <a:ext cx="809584" cy="201099"/>
          </a:xfrm>
          <a:prstGeom prst="rect">
            <a:avLst/>
          </a:prstGeom>
          <a:noFill/>
          <a:ln>
            <a:noFill/>
          </a:ln>
        </p:spPr>
        <p:txBody>
          <a:bodyPr spcFirstLastPara="1" wrap="square" lIns="68569" tIns="68569" rIns="68569" bIns="68569" anchor="ctr" anchorCtr="0">
            <a:noAutofit/>
          </a:bodyPr>
          <a:lstStyle/>
          <a:p>
            <a:pPr algn="r"/>
            <a:r>
              <a:rPr lang="en" sz="1050" b="1">
                <a:solidFill>
                  <a:srgbClr val="434343"/>
                </a:solidFill>
                <a:latin typeface="Fira Sans Extra Condensed Medium"/>
                <a:ea typeface="Fira Sans Extra Condensed Medium"/>
                <a:cs typeface="Fira Sans Extra Condensed Medium"/>
                <a:sym typeface="Fira Sans Extra Condensed Medium"/>
              </a:rPr>
              <a:t>R</a:t>
            </a:r>
            <a:r>
              <a:rPr lang="en" sz="1100" b="1">
                <a:solidFill>
                  <a:srgbClr val="434343"/>
                </a:solidFill>
                <a:latin typeface="Fira Sans Extra Condensed Medium"/>
                <a:ea typeface="Fira Sans Extra Condensed Medium"/>
                <a:cs typeface="Fira Sans Extra Condensed Medium"/>
                <a:sym typeface="Fira Sans Extra Condensed Medium"/>
              </a:rPr>
              <a:t>esolution</a:t>
            </a:r>
            <a:r>
              <a:rPr lang="en" sz="1300">
                <a:solidFill>
                  <a:srgbClr val="434343"/>
                </a:solidFill>
                <a:latin typeface="Fira Sans Extra Condensed Medium"/>
                <a:ea typeface="Fira Sans Extra Condensed Medium"/>
                <a:cs typeface="Fira Sans Extra Condensed Medium"/>
                <a:sym typeface="Fira Sans Extra Condensed Medium"/>
              </a:rPr>
              <a:t> </a:t>
            </a:r>
            <a:endParaRPr sz="1300">
              <a:solidFill>
                <a:srgbClr val="434343"/>
              </a:solidFill>
              <a:latin typeface="Fira Sans Extra Condensed Medium"/>
              <a:ea typeface="Fira Sans Extra Condensed Medium"/>
              <a:cs typeface="Fira Sans Extra Condensed Medium"/>
              <a:sym typeface="Fira Sans Extra Condensed Medium"/>
            </a:endParaRPr>
          </a:p>
        </p:txBody>
      </p:sp>
      <p:sp>
        <p:nvSpPr>
          <p:cNvPr id="94" name="Google Shape;1209;p40">
            <a:extLst>
              <a:ext uri="{FF2B5EF4-FFF2-40B4-BE49-F238E27FC236}">
                <a16:creationId xmlns:a16="http://schemas.microsoft.com/office/drawing/2014/main" id="{F72A8F45-E36C-A88F-086B-9CEF6CBE5685}"/>
              </a:ext>
            </a:extLst>
          </p:cNvPr>
          <p:cNvSpPr txBox="1"/>
          <p:nvPr/>
        </p:nvSpPr>
        <p:spPr>
          <a:xfrm flipH="1">
            <a:off x="8652354" y="5917977"/>
            <a:ext cx="776318" cy="206777"/>
          </a:xfrm>
          <a:prstGeom prst="rect">
            <a:avLst/>
          </a:prstGeom>
          <a:noFill/>
          <a:ln>
            <a:noFill/>
          </a:ln>
        </p:spPr>
        <p:txBody>
          <a:bodyPr spcFirstLastPara="1" wrap="square" lIns="68569" tIns="68569" rIns="68569" bIns="68569" anchor="ctr" anchorCtr="0">
            <a:noAutofit/>
          </a:bodyPr>
          <a:lstStyle/>
          <a:p>
            <a:pPr algn="r"/>
            <a:r>
              <a:rPr lang="en" sz="2000" b="1">
                <a:solidFill>
                  <a:srgbClr val="434343"/>
                </a:solidFill>
                <a:latin typeface="Fira Sans Extra Condensed Medium"/>
                <a:ea typeface="Fira Sans Extra Condensed Medium"/>
                <a:cs typeface="Fira Sans Extra Condensed Medium"/>
                <a:sym typeface="Fira Sans Extra Condensed Medium"/>
              </a:rPr>
              <a:t>100%</a:t>
            </a:r>
            <a:r>
              <a:rPr lang="en" sz="2000">
                <a:solidFill>
                  <a:srgbClr val="434343"/>
                </a:solidFill>
                <a:latin typeface="Fira Sans Extra Condensed Medium"/>
                <a:ea typeface="Fira Sans Extra Condensed Medium"/>
                <a:cs typeface="Fira Sans Extra Condensed Medium"/>
                <a:sym typeface="Fira Sans Extra Condensed Medium"/>
              </a:rPr>
              <a:t> </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97" name="Google Shape;1209;p40">
            <a:extLst>
              <a:ext uri="{FF2B5EF4-FFF2-40B4-BE49-F238E27FC236}">
                <a16:creationId xmlns:a16="http://schemas.microsoft.com/office/drawing/2014/main" id="{24F6A26F-60D3-001A-D7FB-8B4017FBA9FC}"/>
              </a:ext>
            </a:extLst>
          </p:cNvPr>
          <p:cNvSpPr txBox="1"/>
          <p:nvPr/>
        </p:nvSpPr>
        <p:spPr>
          <a:xfrm flipH="1">
            <a:off x="11576798" y="5916469"/>
            <a:ext cx="776318" cy="206777"/>
          </a:xfrm>
          <a:prstGeom prst="rect">
            <a:avLst/>
          </a:prstGeom>
          <a:noFill/>
          <a:ln>
            <a:noFill/>
          </a:ln>
        </p:spPr>
        <p:txBody>
          <a:bodyPr spcFirstLastPara="1" wrap="square" lIns="68569" tIns="68569" rIns="68569" bIns="68569" anchor="ctr" anchorCtr="0">
            <a:noAutofit/>
          </a:bodyPr>
          <a:lstStyle/>
          <a:p>
            <a:pPr algn="r"/>
            <a:r>
              <a:rPr lang="en" sz="2000" b="1">
                <a:solidFill>
                  <a:srgbClr val="434343"/>
                </a:solidFill>
                <a:latin typeface="Fira Sans Extra Condensed Medium"/>
                <a:ea typeface="Fira Sans Extra Condensed Medium"/>
                <a:cs typeface="Fira Sans Extra Condensed Medium"/>
                <a:sym typeface="Fira Sans Extra Condensed Medium"/>
              </a:rPr>
              <a:t>100%</a:t>
            </a:r>
            <a:r>
              <a:rPr lang="en" sz="2000">
                <a:solidFill>
                  <a:srgbClr val="434343"/>
                </a:solidFill>
                <a:latin typeface="Fira Sans Extra Condensed Medium"/>
                <a:ea typeface="Fira Sans Extra Condensed Medium"/>
                <a:cs typeface="Fira Sans Extra Condensed Medium"/>
                <a:sym typeface="Fira Sans Extra Condensed Medium"/>
              </a:rPr>
              <a:t> </a:t>
            </a:r>
            <a:endParaRPr sz="2000">
              <a:solidFill>
                <a:srgbClr val="434343"/>
              </a:solidFill>
              <a:latin typeface="Fira Sans Extra Condensed Medium"/>
              <a:ea typeface="Fira Sans Extra Condensed Medium"/>
              <a:cs typeface="Fira Sans Extra Condensed Medium"/>
              <a:sym typeface="Fira Sans Extra Condensed Medium"/>
            </a:endParaRPr>
          </a:p>
        </p:txBody>
      </p:sp>
      <p:graphicFrame>
        <p:nvGraphicFramePr>
          <p:cNvPr id="98" name="Table 97">
            <a:extLst>
              <a:ext uri="{FF2B5EF4-FFF2-40B4-BE49-F238E27FC236}">
                <a16:creationId xmlns:a16="http://schemas.microsoft.com/office/drawing/2014/main" id="{041C4F79-9B5B-E2B7-EAC0-1C05CC3F5849}"/>
              </a:ext>
            </a:extLst>
          </p:cNvPr>
          <p:cNvGraphicFramePr>
            <a:graphicFrameLocks noGrp="1"/>
          </p:cNvGraphicFramePr>
          <p:nvPr>
            <p:extLst>
              <p:ext uri="{D42A27DB-BD31-4B8C-83A1-F6EECF244321}">
                <p14:modId xmlns:p14="http://schemas.microsoft.com/office/powerpoint/2010/main" val="672194261"/>
              </p:ext>
            </p:extLst>
          </p:nvPr>
        </p:nvGraphicFramePr>
        <p:xfrm>
          <a:off x="2599362" y="1478871"/>
          <a:ext cx="10140595" cy="660759"/>
        </p:xfrm>
        <a:graphic>
          <a:graphicData uri="http://schemas.openxmlformats.org/drawingml/2006/table">
            <a:tbl>
              <a:tblPr firstRow="1" bandRow="1">
                <a:tableStyleId>{5C22544A-7EE6-4342-B048-85BDC9FD1C3A}</a:tableStyleId>
              </a:tblPr>
              <a:tblGrid>
                <a:gridCol w="4056238">
                  <a:extLst>
                    <a:ext uri="{9D8B030D-6E8A-4147-A177-3AD203B41FA5}">
                      <a16:colId xmlns:a16="http://schemas.microsoft.com/office/drawing/2014/main" val="699566286"/>
                    </a:ext>
                  </a:extLst>
                </a:gridCol>
                <a:gridCol w="2028119">
                  <a:extLst>
                    <a:ext uri="{9D8B030D-6E8A-4147-A177-3AD203B41FA5}">
                      <a16:colId xmlns:a16="http://schemas.microsoft.com/office/drawing/2014/main" val="917471445"/>
                    </a:ext>
                  </a:extLst>
                </a:gridCol>
                <a:gridCol w="2028119">
                  <a:extLst>
                    <a:ext uri="{9D8B030D-6E8A-4147-A177-3AD203B41FA5}">
                      <a16:colId xmlns:a16="http://schemas.microsoft.com/office/drawing/2014/main" val="2906102244"/>
                    </a:ext>
                  </a:extLst>
                </a:gridCol>
                <a:gridCol w="2028119">
                  <a:extLst>
                    <a:ext uri="{9D8B030D-6E8A-4147-A177-3AD203B41FA5}">
                      <a16:colId xmlns:a16="http://schemas.microsoft.com/office/drawing/2014/main" val="1697084979"/>
                    </a:ext>
                  </a:extLst>
                </a:gridCol>
              </a:tblGrid>
              <a:tr h="325479">
                <a:tc>
                  <a:txBody>
                    <a:bodyPr/>
                    <a:lstStyle/>
                    <a:p>
                      <a:pPr algn="ctr"/>
                      <a:r>
                        <a:rPr lang="en-US" sz="1400"/>
                        <a:t>INCIDENT/REQUEST</a:t>
                      </a:r>
                    </a:p>
                  </a:txBody>
                  <a:tcPr>
                    <a:solidFill>
                      <a:schemeClr val="bg1">
                        <a:lumMod val="65000"/>
                      </a:schemeClr>
                    </a:solidFill>
                  </a:tcPr>
                </a:tc>
                <a:tc>
                  <a:txBody>
                    <a:bodyPr/>
                    <a:lstStyle/>
                    <a:p>
                      <a:pPr algn="ctr"/>
                      <a:r>
                        <a:rPr lang="en-US" sz="1400"/>
                        <a:t>CHANGES</a:t>
                      </a:r>
                    </a:p>
                  </a:txBody>
                  <a:tcPr>
                    <a:solidFill>
                      <a:schemeClr val="bg1">
                        <a:lumMod val="65000"/>
                      </a:schemeClr>
                    </a:solidFill>
                  </a:tcPr>
                </a:tc>
                <a:tc>
                  <a:txBody>
                    <a:bodyPr/>
                    <a:lstStyle/>
                    <a:p>
                      <a:pPr algn="ctr"/>
                      <a:r>
                        <a:rPr lang="en-US" sz="1400"/>
                        <a:t>C-TASK</a:t>
                      </a:r>
                    </a:p>
                  </a:txBody>
                  <a:tcPr>
                    <a:solidFill>
                      <a:schemeClr val="bg1">
                        <a:lumMod val="65000"/>
                      </a:schemeClr>
                    </a:solidFill>
                  </a:tcPr>
                </a:tc>
                <a:tc>
                  <a:txBody>
                    <a:bodyPr/>
                    <a:lstStyle/>
                    <a:p>
                      <a:pPr algn="ctr"/>
                      <a:r>
                        <a:rPr lang="en-US" sz="1400"/>
                        <a:t>OTHER TASK</a:t>
                      </a:r>
                    </a:p>
                  </a:txBody>
                  <a:tcPr>
                    <a:solidFill>
                      <a:schemeClr val="bg1">
                        <a:lumMod val="65000"/>
                      </a:schemeClr>
                    </a:solidFill>
                  </a:tcPr>
                </a:tc>
                <a:extLst>
                  <a:ext uri="{0D108BD9-81ED-4DB2-BD59-A6C34878D82A}">
                    <a16:rowId xmlns:a16="http://schemas.microsoft.com/office/drawing/2014/main" val="3947896766"/>
                  </a:ext>
                </a:extLst>
              </a:tr>
              <a:tr h="333454">
                <a:tc>
                  <a:txBody>
                    <a:bodyPr/>
                    <a:lstStyle/>
                    <a:p>
                      <a:pPr algn="ctr"/>
                      <a:r>
                        <a:rPr lang="en-US" sz="1600"/>
                        <a:t>484</a:t>
                      </a:r>
                    </a:p>
                  </a:txBody>
                  <a:tcPr/>
                </a:tc>
                <a:tc>
                  <a:txBody>
                    <a:bodyPr/>
                    <a:lstStyle/>
                    <a:p>
                      <a:pPr algn="ctr"/>
                      <a:r>
                        <a:rPr lang="en-US" sz="1600"/>
                        <a:t>10</a:t>
                      </a:r>
                    </a:p>
                  </a:txBody>
                  <a:tcPr/>
                </a:tc>
                <a:tc>
                  <a:txBody>
                    <a:bodyPr/>
                    <a:lstStyle/>
                    <a:p>
                      <a:pPr algn="ctr"/>
                      <a:r>
                        <a:rPr lang="en-US" sz="1600"/>
                        <a:t>42</a:t>
                      </a:r>
                    </a:p>
                  </a:txBody>
                  <a:tcPr/>
                </a:tc>
                <a:tc>
                  <a:txBody>
                    <a:bodyPr/>
                    <a:lstStyle/>
                    <a:p>
                      <a:pPr algn="ctr"/>
                      <a:r>
                        <a:rPr lang="en-US" sz="1600"/>
                        <a:t>1</a:t>
                      </a:r>
                    </a:p>
                  </a:txBody>
                  <a:tcPr/>
                </a:tc>
                <a:extLst>
                  <a:ext uri="{0D108BD9-81ED-4DB2-BD59-A6C34878D82A}">
                    <a16:rowId xmlns:a16="http://schemas.microsoft.com/office/drawing/2014/main" val="2292798864"/>
                  </a:ext>
                </a:extLst>
              </a:tr>
            </a:tbl>
          </a:graphicData>
        </a:graphic>
      </p:graphicFrame>
      <p:graphicFrame>
        <p:nvGraphicFramePr>
          <p:cNvPr id="99" name="Table 98">
            <a:extLst>
              <a:ext uri="{FF2B5EF4-FFF2-40B4-BE49-F238E27FC236}">
                <a16:creationId xmlns:a16="http://schemas.microsoft.com/office/drawing/2014/main" id="{C2EF3617-223C-DF55-7716-DC327372FADB}"/>
              </a:ext>
            </a:extLst>
          </p:cNvPr>
          <p:cNvGraphicFramePr>
            <a:graphicFrameLocks noGrp="1"/>
          </p:cNvGraphicFramePr>
          <p:nvPr>
            <p:extLst>
              <p:ext uri="{D42A27DB-BD31-4B8C-83A1-F6EECF244321}">
                <p14:modId xmlns:p14="http://schemas.microsoft.com/office/powerpoint/2010/main" val="2998033628"/>
              </p:ext>
            </p:extLst>
          </p:nvPr>
        </p:nvGraphicFramePr>
        <p:xfrm>
          <a:off x="2589091" y="2148817"/>
          <a:ext cx="10150870" cy="663575"/>
        </p:xfrm>
        <a:graphic>
          <a:graphicData uri="http://schemas.openxmlformats.org/drawingml/2006/table">
            <a:tbl>
              <a:tblPr firstRow="1" bandRow="1">
                <a:tableStyleId>{5C22544A-7EE6-4342-B048-85BDC9FD1C3A}</a:tableStyleId>
              </a:tblPr>
              <a:tblGrid>
                <a:gridCol w="4060348">
                  <a:extLst>
                    <a:ext uri="{9D8B030D-6E8A-4147-A177-3AD203B41FA5}">
                      <a16:colId xmlns:a16="http://schemas.microsoft.com/office/drawing/2014/main" val="699566286"/>
                    </a:ext>
                  </a:extLst>
                </a:gridCol>
                <a:gridCol w="2030174">
                  <a:extLst>
                    <a:ext uri="{9D8B030D-6E8A-4147-A177-3AD203B41FA5}">
                      <a16:colId xmlns:a16="http://schemas.microsoft.com/office/drawing/2014/main" val="917471445"/>
                    </a:ext>
                  </a:extLst>
                </a:gridCol>
                <a:gridCol w="2030174">
                  <a:extLst>
                    <a:ext uri="{9D8B030D-6E8A-4147-A177-3AD203B41FA5}">
                      <a16:colId xmlns:a16="http://schemas.microsoft.com/office/drawing/2014/main" val="2906102244"/>
                    </a:ext>
                  </a:extLst>
                </a:gridCol>
                <a:gridCol w="2030174">
                  <a:extLst>
                    <a:ext uri="{9D8B030D-6E8A-4147-A177-3AD203B41FA5}">
                      <a16:colId xmlns:a16="http://schemas.microsoft.com/office/drawing/2014/main" val="1425478887"/>
                    </a:ext>
                  </a:extLst>
                </a:gridCol>
              </a:tblGrid>
              <a:tr h="315988">
                <a:tc>
                  <a:txBody>
                    <a:bodyPr/>
                    <a:lstStyle/>
                    <a:p>
                      <a:pPr algn="ctr"/>
                      <a:r>
                        <a:rPr lang="en-US" sz="1400"/>
                        <a:t>INCIDENT/REQUEST</a:t>
                      </a:r>
                    </a:p>
                  </a:txBody>
                  <a:tcPr>
                    <a:solidFill>
                      <a:schemeClr val="bg1">
                        <a:lumMod val="65000"/>
                      </a:schemeClr>
                    </a:solidFill>
                  </a:tcPr>
                </a:tc>
                <a:tc>
                  <a:txBody>
                    <a:bodyPr/>
                    <a:lstStyle/>
                    <a:p>
                      <a:pPr algn="ctr"/>
                      <a:r>
                        <a:rPr lang="en-US" sz="1400"/>
                        <a:t>CHANGES</a:t>
                      </a:r>
                    </a:p>
                  </a:txBody>
                  <a:tcPr>
                    <a:solidFill>
                      <a:schemeClr val="bg1">
                        <a:lumMod val="65000"/>
                      </a:schemeClr>
                    </a:solidFill>
                  </a:tcPr>
                </a:tc>
                <a:tc>
                  <a:txBody>
                    <a:bodyPr/>
                    <a:lstStyle/>
                    <a:p>
                      <a:pPr algn="ctr"/>
                      <a:r>
                        <a:rPr lang="en-US" sz="1400"/>
                        <a:t>C-TASK</a:t>
                      </a:r>
                    </a:p>
                  </a:txBody>
                  <a:tcPr>
                    <a:solidFill>
                      <a:schemeClr val="bg1">
                        <a:lumMod val="65000"/>
                      </a:schemeClr>
                    </a:solidFill>
                  </a:tcPr>
                </a:tc>
                <a:tc>
                  <a:txBody>
                    <a:bodyPr/>
                    <a:lstStyle/>
                    <a:p>
                      <a:pPr algn="ctr"/>
                      <a:r>
                        <a:rPr lang="en-US" sz="1400"/>
                        <a:t>OTHER TASK</a:t>
                      </a:r>
                    </a:p>
                  </a:txBody>
                  <a:tcPr>
                    <a:solidFill>
                      <a:schemeClr val="bg1">
                        <a:lumMod val="65000"/>
                      </a:schemeClr>
                    </a:solidFill>
                  </a:tcPr>
                </a:tc>
                <a:extLst>
                  <a:ext uri="{0D108BD9-81ED-4DB2-BD59-A6C34878D82A}">
                    <a16:rowId xmlns:a16="http://schemas.microsoft.com/office/drawing/2014/main" val="3947896766"/>
                  </a:ext>
                </a:extLst>
              </a:tr>
              <a:tr h="347587">
                <a:tc>
                  <a:txBody>
                    <a:bodyPr/>
                    <a:lstStyle/>
                    <a:p>
                      <a:pPr algn="ctr"/>
                      <a:r>
                        <a:rPr lang="en-US" sz="1600"/>
                        <a:t>0</a:t>
                      </a:r>
                    </a:p>
                  </a:txBody>
                  <a:tcPr/>
                </a:tc>
                <a:tc>
                  <a:txBody>
                    <a:bodyPr/>
                    <a:lstStyle/>
                    <a:p>
                      <a:pPr algn="ctr"/>
                      <a:r>
                        <a:rPr lang="en-US" sz="1600"/>
                        <a:t>0</a:t>
                      </a:r>
                    </a:p>
                  </a:txBody>
                  <a:tcPr/>
                </a:tc>
                <a:tc>
                  <a:txBody>
                    <a:bodyPr/>
                    <a:lstStyle/>
                    <a:p>
                      <a:pPr algn="ctr"/>
                      <a:r>
                        <a:rPr lang="en-US" sz="1600"/>
                        <a:t>0</a:t>
                      </a:r>
                    </a:p>
                  </a:txBody>
                  <a:tcPr/>
                </a:tc>
                <a:tc>
                  <a:txBody>
                    <a:bodyPr/>
                    <a:lstStyle/>
                    <a:p>
                      <a:pPr algn="ctr"/>
                      <a:r>
                        <a:rPr lang="en-US" sz="1600"/>
                        <a:t>0</a:t>
                      </a:r>
                    </a:p>
                  </a:txBody>
                  <a:tcPr/>
                </a:tc>
                <a:extLst>
                  <a:ext uri="{0D108BD9-81ED-4DB2-BD59-A6C34878D82A}">
                    <a16:rowId xmlns:a16="http://schemas.microsoft.com/office/drawing/2014/main" val="2292798864"/>
                  </a:ext>
                </a:extLst>
              </a:tr>
            </a:tbl>
          </a:graphicData>
        </a:graphic>
      </p:graphicFrame>
      <p:sp>
        <p:nvSpPr>
          <p:cNvPr id="2" name="Google Shape;1209;p40">
            <a:extLst>
              <a:ext uri="{FF2B5EF4-FFF2-40B4-BE49-F238E27FC236}">
                <a16:creationId xmlns:a16="http://schemas.microsoft.com/office/drawing/2014/main" id="{67EAB3D4-85ED-8545-2FB9-80BC29AD23B2}"/>
              </a:ext>
            </a:extLst>
          </p:cNvPr>
          <p:cNvSpPr txBox="1"/>
          <p:nvPr/>
        </p:nvSpPr>
        <p:spPr>
          <a:xfrm flipH="1">
            <a:off x="10583573" y="5917976"/>
            <a:ext cx="776318" cy="206777"/>
          </a:xfrm>
          <a:prstGeom prst="rect">
            <a:avLst/>
          </a:prstGeom>
          <a:noFill/>
          <a:ln>
            <a:noFill/>
          </a:ln>
        </p:spPr>
        <p:txBody>
          <a:bodyPr spcFirstLastPara="1" wrap="square" lIns="68569" tIns="68569" rIns="68569" bIns="68569" anchor="ctr" anchorCtr="0">
            <a:noAutofit/>
          </a:bodyPr>
          <a:lstStyle/>
          <a:p>
            <a:pPr algn="r"/>
            <a:r>
              <a:rPr lang="en" sz="2000" b="1">
                <a:solidFill>
                  <a:srgbClr val="434343"/>
                </a:solidFill>
                <a:latin typeface="Fira Sans Extra Condensed Medium"/>
                <a:ea typeface="Fira Sans Extra Condensed Medium"/>
                <a:cs typeface="Fira Sans Extra Condensed Medium"/>
                <a:sym typeface="Fira Sans Extra Condensed Medium"/>
              </a:rPr>
              <a:t>100%</a:t>
            </a:r>
            <a:r>
              <a:rPr lang="en" sz="2000">
                <a:solidFill>
                  <a:srgbClr val="434343"/>
                </a:solidFill>
                <a:latin typeface="Fira Sans Extra Condensed Medium"/>
                <a:ea typeface="Fira Sans Extra Condensed Medium"/>
                <a:cs typeface="Fira Sans Extra Condensed Medium"/>
                <a:sym typeface="Fira Sans Extra Condensed Medium"/>
              </a:rPr>
              <a:t> </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4" name="Google Shape;1209;p40">
            <a:extLst>
              <a:ext uri="{FF2B5EF4-FFF2-40B4-BE49-F238E27FC236}">
                <a16:creationId xmlns:a16="http://schemas.microsoft.com/office/drawing/2014/main" id="{166FE3BB-842F-6A33-812B-DB908C094E40}"/>
              </a:ext>
            </a:extLst>
          </p:cNvPr>
          <p:cNvSpPr txBox="1"/>
          <p:nvPr/>
        </p:nvSpPr>
        <p:spPr>
          <a:xfrm flipH="1">
            <a:off x="9591085" y="5916468"/>
            <a:ext cx="776318" cy="206777"/>
          </a:xfrm>
          <a:prstGeom prst="rect">
            <a:avLst/>
          </a:prstGeom>
          <a:noFill/>
          <a:ln>
            <a:noFill/>
          </a:ln>
        </p:spPr>
        <p:txBody>
          <a:bodyPr spcFirstLastPara="1" wrap="square" lIns="68569" tIns="68569" rIns="68569" bIns="68569" anchor="ctr" anchorCtr="0">
            <a:noAutofit/>
          </a:bodyPr>
          <a:lstStyle/>
          <a:p>
            <a:pPr algn="r"/>
            <a:r>
              <a:rPr lang="en" sz="2000" b="1">
                <a:solidFill>
                  <a:srgbClr val="434343"/>
                </a:solidFill>
                <a:latin typeface="Fira Sans Extra Condensed Medium"/>
                <a:ea typeface="Fira Sans Extra Condensed Medium"/>
                <a:cs typeface="Fira Sans Extra Condensed Medium"/>
                <a:sym typeface="Fira Sans Extra Condensed Medium"/>
              </a:rPr>
              <a:t>100%</a:t>
            </a:r>
            <a:r>
              <a:rPr lang="en" sz="2000">
                <a:solidFill>
                  <a:srgbClr val="434343"/>
                </a:solidFill>
                <a:latin typeface="Fira Sans Extra Condensed Medium"/>
                <a:ea typeface="Fira Sans Extra Condensed Medium"/>
                <a:cs typeface="Fira Sans Extra Condensed Medium"/>
                <a:sym typeface="Fira Sans Extra Condensed Medium"/>
              </a:rPr>
              <a:t> </a:t>
            </a:r>
            <a:endParaRPr sz="2000">
              <a:solidFill>
                <a:srgbClr val="434343"/>
              </a:solidFill>
              <a:latin typeface="Fira Sans Extra Condensed Medium"/>
              <a:ea typeface="Fira Sans Extra Condensed Medium"/>
              <a:cs typeface="Fira Sans Extra Condensed Medium"/>
              <a:sym typeface="Fira Sans Extra Condensed Medium"/>
            </a:endParaRPr>
          </a:p>
        </p:txBody>
      </p:sp>
      <p:pic>
        <p:nvPicPr>
          <p:cNvPr id="5" name="Picture 4">
            <a:extLst>
              <a:ext uri="{FF2B5EF4-FFF2-40B4-BE49-F238E27FC236}">
                <a16:creationId xmlns:a16="http://schemas.microsoft.com/office/drawing/2014/main" id="{5F945B5B-18E6-F0B7-9E58-9659933E8D6F}"/>
              </a:ext>
            </a:extLst>
          </p:cNvPr>
          <p:cNvPicPr>
            <a:picLocks noChangeAspect="1"/>
          </p:cNvPicPr>
          <p:nvPr/>
        </p:nvPicPr>
        <p:blipFill>
          <a:blip r:embed="rId3"/>
          <a:stretch>
            <a:fillRect/>
          </a:stretch>
        </p:blipFill>
        <p:spPr>
          <a:xfrm>
            <a:off x="124834" y="3169629"/>
            <a:ext cx="4016970" cy="1525171"/>
          </a:xfrm>
          <a:prstGeom prst="rect">
            <a:avLst/>
          </a:prstGeom>
        </p:spPr>
      </p:pic>
      <p:pic>
        <p:nvPicPr>
          <p:cNvPr id="10" name="Picture 9">
            <a:extLst>
              <a:ext uri="{FF2B5EF4-FFF2-40B4-BE49-F238E27FC236}">
                <a16:creationId xmlns:a16="http://schemas.microsoft.com/office/drawing/2014/main" id="{0A0241E3-E993-29C6-BFE6-403798AAC670}"/>
              </a:ext>
            </a:extLst>
          </p:cNvPr>
          <p:cNvPicPr>
            <a:picLocks noChangeAspect="1"/>
          </p:cNvPicPr>
          <p:nvPr/>
        </p:nvPicPr>
        <p:blipFill>
          <a:blip r:embed="rId4"/>
          <a:stretch>
            <a:fillRect/>
          </a:stretch>
        </p:blipFill>
        <p:spPr>
          <a:xfrm>
            <a:off x="135470" y="5023042"/>
            <a:ext cx="4020947" cy="1509790"/>
          </a:xfrm>
          <a:prstGeom prst="rect">
            <a:avLst/>
          </a:prstGeom>
        </p:spPr>
      </p:pic>
      <p:pic>
        <p:nvPicPr>
          <p:cNvPr id="11" name="Picture 10">
            <a:extLst>
              <a:ext uri="{FF2B5EF4-FFF2-40B4-BE49-F238E27FC236}">
                <a16:creationId xmlns:a16="http://schemas.microsoft.com/office/drawing/2014/main" id="{7DD778EA-BC85-7C2E-11D8-8FB93FD7C445}"/>
              </a:ext>
            </a:extLst>
          </p:cNvPr>
          <p:cNvPicPr>
            <a:picLocks noChangeAspect="1"/>
          </p:cNvPicPr>
          <p:nvPr/>
        </p:nvPicPr>
        <p:blipFill>
          <a:blip r:embed="rId5"/>
          <a:stretch>
            <a:fillRect/>
          </a:stretch>
        </p:blipFill>
        <p:spPr>
          <a:xfrm>
            <a:off x="4184776" y="3146537"/>
            <a:ext cx="3960759" cy="1525172"/>
          </a:xfrm>
          <a:prstGeom prst="rect">
            <a:avLst/>
          </a:prstGeom>
        </p:spPr>
      </p:pic>
      <p:pic>
        <p:nvPicPr>
          <p:cNvPr id="12" name="Picture 11">
            <a:extLst>
              <a:ext uri="{FF2B5EF4-FFF2-40B4-BE49-F238E27FC236}">
                <a16:creationId xmlns:a16="http://schemas.microsoft.com/office/drawing/2014/main" id="{A7F7A687-E6B2-E8BA-BA13-249126C2AAF7}"/>
              </a:ext>
            </a:extLst>
          </p:cNvPr>
          <p:cNvPicPr>
            <a:picLocks noChangeAspect="1"/>
          </p:cNvPicPr>
          <p:nvPr/>
        </p:nvPicPr>
        <p:blipFill>
          <a:blip r:embed="rId6"/>
          <a:stretch>
            <a:fillRect/>
          </a:stretch>
        </p:blipFill>
        <p:spPr>
          <a:xfrm>
            <a:off x="4195411" y="5030182"/>
            <a:ext cx="3947801" cy="1502649"/>
          </a:xfrm>
          <a:prstGeom prst="rect">
            <a:avLst/>
          </a:prstGeom>
        </p:spPr>
      </p:pic>
      <p:pic>
        <p:nvPicPr>
          <p:cNvPr id="13" name="Picture 12">
            <a:extLst>
              <a:ext uri="{FF2B5EF4-FFF2-40B4-BE49-F238E27FC236}">
                <a16:creationId xmlns:a16="http://schemas.microsoft.com/office/drawing/2014/main" id="{20797A36-43C9-D5C3-53BE-2D2E34A036CB}"/>
              </a:ext>
            </a:extLst>
          </p:cNvPr>
          <p:cNvPicPr>
            <a:picLocks noChangeAspect="1"/>
          </p:cNvPicPr>
          <p:nvPr/>
        </p:nvPicPr>
        <p:blipFill>
          <a:blip r:embed="rId7"/>
          <a:stretch>
            <a:fillRect/>
          </a:stretch>
        </p:blipFill>
        <p:spPr>
          <a:xfrm>
            <a:off x="8182207" y="3175064"/>
            <a:ext cx="4590890" cy="1802647"/>
          </a:xfrm>
          <a:prstGeom prst="rect">
            <a:avLst/>
          </a:prstGeom>
        </p:spPr>
      </p:pic>
    </p:spTree>
    <p:extLst>
      <p:ext uri="{BB962C8B-B14F-4D97-AF65-F5344CB8AC3E}">
        <p14:creationId xmlns:p14="http://schemas.microsoft.com/office/powerpoint/2010/main" val="3469018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0635C-3BB9-6375-A8FF-29EB23099F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1400A9F-5ACF-75F6-1DF6-00E472A85BCD}"/>
              </a:ext>
            </a:extLst>
          </p:cNvPr>
          <p:cNvSpPr txBox="1"/>
          <p:nvPr/>
        </p:nvSpPr>
        <p:spPr>
          <a:xfrm>
            <a:off x="447505" y="2794499"/>
            <a:ext cx="12707074" cy="523220"/>
          </a:xfrm>
          <a:prstGeom prst="rect">
            <a:avLst/>
          </a:prstGeom>
          <a:noFill/>
        </p:spPr>
        <p:txBody>
          <a:bodyPr wrap="square" rtlCol="0">
            <a:spAutoFit/>
          </a:bodyPr>
          <a:lstStyle/>
          <a:p>
            <a:r>
              <a:rPr lang="en-IN" sz="2800" b="1">
                <a:solidFill>
                  <a:schemeClr val="accent2">
                    <a:lumMod val="75000"/>
                  </a:schemeClr>
                </a:solidFill>
              </a:rPr>
              <a:t>EDW Application Support &amp; Snowflake Operation Service – Q1 2025</a:t>
            </a:r>
            <a:endParaRPr lang="en-US" sz="2800" b="1">
              <a:solidFill>
                <a:schemeClr val="accent2">
                  <a:lumMod val="75000"/>
                </a:schemeClr>
              </a:solidFill>
            </a:endParaRPr>
          </a:p>
        </p:txBody>
      </p:sp>
    </p:spTree>
    <p:extLst>
      <p:ext uri="{BB962C8B-B14F-4D97-AF65-F5344CB8AC3E}">
        <p14:creationId xmlns:p14="http://schemas.microsoft.com/office/powerpoint/2010/main" val="1929529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8CB1F-0A05-7B7F-5A29-38E6A19E20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720B59-E597-699B-16EC-BD16E48BBDEE}"/>
              </a:ext>
            </a:extLst>
          </p:cNvPr>
          <p:cNvSpPr>
            <a:spLocks noGrp="1"/>
          </p:cNvSpPr>
          <p:nvPr>
            <p:ph type="title"/>
          </p:nvPr>
        </p:nvSpPr>
        <p:spPr>
          <a:xfrm>
            <a:off x="0" y="0"/>
            <a:ext cx="11602073" cy="716711"/>
          </a:xfrm>
        </p:spPr>
        <p:txBody>
          <a:bodyPr/>
          <a:lstStyle/>
          <a:p>
            <a:r>
              <a:rPr lang="en-IN" sz="2000" b="1"/>
              <a:t>EDW Application Support &amp; Snowflake Operation Service Q1 </a:t>
            </a:r>
            <a:r>
              <a:rPr lang="en-IN" sz="2000" b="1">
                <a:solidFill>
                  <a:schemeClr val="accent2">
                    <a:lumMod val="75000"/>
                  </a:schemeClr>
                </a:solidFill>
              </a:rPr>
              <a:t>2025</a:t>
            </a:r>
            <a:r>
              <a:rPr lang="en-US" sz="2000" b="1">
                <a:solidFill>
                  <a:schemeClr val="accent2">
                    <a:lumMod val="75000"/>
                  </a:schemeClr>
                </a:solidFill>
              </a:rPr>
              <a:t> - Highlights</a:t>
            </a:r>
          </a:p>
        </p:txBody>
      </p:sp>
      <p:sp>
        <p:nvSpPr>
          <p:cNvPr id="5" name="TextBox 4">
            <a:extLst>
              <a:ext uri="{FF2B5EF4-FFF2-40B4-BE49-F238E27FC236}">
                <a16:creationId xmlns:a16="http://schemas.microsoft.com/office/drawing/2014/main" id="{360D19CB-2B10-0812-B537-C8856B55F6A8}"/>
              </a:ext>
            </a:extLst>
          </p:cNvPr>
          <p:cNvSpPr txBox="1"/>
          <p:nvPr/>
        </p:nvSpPr>
        <p:spPr>
          <a:xfrm>
            <a:off x="417339" y="580189"/>
            <a:ext cx="11911241" cy="5909310"/>
          </a:xfrm>
          <a:prstGeom prst="rect">
            <a:avLst/>
          </a:prstGeom>
          <a:noFill/>
        </p:spPr>
        <p:txBody>
          <a:bodyPr wrap="square" lIns="91440" tIns="45720" rIns="91440" bIns="45720" anchor="t">
            <a:spAutoFit/>
          </a:bodyPr>
          <a:lstStyle/>
          <a:p>
            <a:endParaRPr lang="en-US" sz="1800">
              <a:effectLst/>
              <a:latin typeface="Ubuntu"/>
            </a:endParaRPr>
          </a:p>
          <a:p>
            <a:pPr marL="0" indent="0" rtl="0" fontAlgn="ctr" latinLnBrk="0">
              <a:spcBef>
                <a:spcPts val="0"/>
              </a:spcBef>
              <a:spcAft>
                <a:spcPts val="0"/>
              </a:spcAft>
            </a:pPr>
            <a:r>
              <a:rPr lang="en-US" sz="1800" b="1">
                <a:effectLst/>
                <a:latin typeface="Ubuntu"/>
              </a:rPr>
              <a:t>Business Owners/TU Leaders : </a:t>
            </a:r>
          </a:p>
          <a:p>
            <a:pPr marL="0" indent="0">
              <a:spcBef>
                <a:spcPts val="0"/>
              </a:spcBef>
              <a:spcAft>
                <a:spcPts val="0"/>
              </a:spcAft>
            </a:pPr>
            <a:endParaRPr lang="en-US" sz="1800">
              <a:effectLst/>
              <a:latin typeface="Ubuntu"/>
            </a:endParaRPr>
          </a:p>
          <a:p>
            <a:r>
              <a:rPr lang="en-US" sz="1400">
                <a:solidFill>
                  <a:srgbClr val="333333"/>
                </a:solidFill>
                <a:ea typeface="+mn-lt"/>
                <a:cs typeface="+mn-lt"/>
              </a:rPr>
              <a:t>IT Ops &amp; Apps Owner: Glenn Pereira / Vijay Tiwari</a:t>
            </a:r>
            <a:endParaRPr lang="en-US">
              <a:ea typeface="+mn-lt"/>
              <a:cs typeface="+mn-lt"/>
            </a:endParaRPr>
          </a:p>
          <a:p>
            <a:pPr>
              <a:spcBef>
                <a:spcPts val="0"/>
              </a:spcBef>
              <a:spcAft>
                <a:spcPts val="0"/>
              </a:spcAft>
            </a:pPr>
            <a:r>
              <a:rPr lang="en-US" sz="1400">
                <a:solidFill>
                  <a:srgbClr val="333333"/>
                </a:solidFill>
                <a:effectLst/>
                <a:ea typeface="+mn-lt"/>
                <a:cs typeface="+mn-lt"/>
              </a:rPr>
              <a:t>Domain Lead: Vijay Tiwari</a:t>
            </a:r>
            <a:endParaRPr lang="en-US">
              <a:ea typeface="+mn-lt"/>
              <a:cs typeface="+mn-lt"/>
            </a:endParaRPr>
          </a:p>
          <a:p>
            <a:r>
              <a:rPr lang="en-US" sz="1400">
                <a:solidFill>
                  <a:srgbClr val="333333"/>
                </a:solidFill>
                <a:effectLst/>
                <a:ea typeface="+mn-lt"/>
                <a:cs typeface="+mn-lt"/>
              </a:rPr>
              <a:t>R3 Lead – </a:t>
            </a:r>
            <a:r>
              <a:rPr lang="en-US" sz="1400" b="0" i="0">
                <a:solidFill>
                  <a:srgbClr val="333333"/>
                </a:solidFill>
                <a:effectLst/>
                <a:ea typeface="+mn-lt"/>
                <a:cs typeface="+mn-lt"/>
              </a:rPr>
              <a:t>Haripriya </a:t>
            </a:r>
            <a:r>
              <a:rPr lang="en-US" sz="1400" b="0" i="0" err="1">
                <a:solidFill>
                  <a:srgbClr val="333333"/>
                </a:solidFill>
                <a:effectLst/>
                <a:ea typeface="+mn-lt"/>
                <a:cs typeface="+mn-lt"/>
              </a:rPr>
              <a:t>Pothugunta</a:t>
            </a:r>
            <a:endParaRPr lang="en-US" err="1">
              <a:solidFill>
                <a:srgbClr val="333333"/>
              </a:solidFill>
              <a:ea typeface="+mn-lt"/>
              <a:cs typeface="+mn-lt"/>
            </a:endParaRPr>
          </a:p>
          <a:p>
            <a:r>
              <a:rPr lang="en-US" sz="1400">
                <a:solidFill>
                  <a:srgbClr val="333333"/>
                </a:solidFill>
                <a:latin typeface="Ubuntu"/>
              </a:rPr>
              <a:t>Departments supported: IT/Finance/STR(Sales Traffic and Research)/MDM/S&amp;I(strategy &amp; Insight)/Operative(digital Data)/ERM/SMART Upfront/DM(Dealmaker data)</a:t>
            </a:r>
            <a:endParaRPr lang="en-US"/>
          </a:p>
          <a:p>
            <a:pPr marL="0" indent="0" rtl="0" latinLnBrk="0">
              <a:spcBef>
                <a:spcPts val="0"/>
              </a:spcBef>
              <a:spcAft>
                <a:spcPts val="0"/>
              </a:spcAft>
            </a:pPr>
            <a:endParaRPr lang="en-US" sz="1400">
              <a:solidFill>
                <a:srgbClr val="333333"/>
              </a:solidFill>
              <a:latin typeface="Ubuntu"/>
            </a:endParaRPr>
          </a:p>
          <a:p>
            <a:pPr fontAlgn="ctr"/>
            <a:endParaRPr lang="en-US">
              <a:solidFill>
                <a:srgbClr val="333333"/>
              </a:solidFill>
              <a:latin typeface="Segoe UI"/>
              <a:cs typeface="Segoe UI"/>
            </a:endParaRPr>
          </a:p>
          <a:p>
            <a:pPr fontAlgn="ctr"/>
            <a:r>
              <a:rPr lang="en-US" sz="1800" b="1">
                <a:effectLst/>
                <a:latin typeface="Ubuntu"/>
              </a:rPr>
              <a:t>Key Highlights :</a:t>
            </a:r>
          </a:p>
          <a:p>
            <a:pPr fontAlgn="ctr"/>
            <a:endParaRPr lang="en-US" sz="1800" b="1">
              <a:effectLst/>
              <a:latin typeface="Ubuntu"/>
            </a:endParaRPr>
          </a:p>
          <a:p>
            <a:pPr marL="285750" indent="-285750" defTabSz="726778">
              <a:buFont typeface="Wingdings"/>
              <a:buChar char="ü"/>
            </a:pPr>
            <a:r>
              <a:rPr lang="en-US" sz="1400">
                <a:latin typeface="Ubuntu"/>
                <a:cs typeface="Segoe UI"/>
              </a:rPr>
              <a:t>The application team identified a count mismatches. To resolve this, we performed a refresh from PROD to DEV, after which the application team executed an incremental load for the failed records and applied the same fix in production.</a:t>
            </a:r>
            <a:r>
              <a:rPr lang="en-US" sz="1400">
                <a:latin typeface="Ubuntu"/>
                <a:cs typeface="Arial"/>
              </a:rPr>
              <a:t> </a:t>
            </a:r>
            <a:endParaRPr lang="en-US" sz="1400">
              <a:latin typeface="Ubuntu"/>
            </a:endParaRPr>
          </a:p>
          <a:p>
            <a:pPr marL="285750" indent="-285750" defTabSz="726778">
              <a:buFont typeface="Wingdings"/>
              <a:buChar char="ü"/>
            </a:pPr>
            <a:r>
              <a:rPr lang="en-US" sz="1400">
                <a:latin typeface="Ubuntu"/>
                <a:cs typeface="Segoe UI"/>
              </a:rPr>
              <a:t>We performed time travel for the ODS tables to resolve the count mismatch between the source and target.</a:t>
            </a:r>
            <a:endParaRPr lang="en-US" sz="1400">
              <a:latin typeface="Ubuntu"/>
            </a:endParaRPr>
          </a:p>
          <a:p>
            <a:pPr marL="285750" indent="-285750" defTabSz="726778">
              <a:buFont typeface="Wingdings"/>
              <a:buChar char="ü"/>
            </a:pPr>
            <a:r>
              <a:rPr lang="en-US" sz="1400">
                <a:latin typeface="Ubuntu"/>
                <a:cs typeface="Segoe UI"/>
              </a:rPr>
              <a:t>The daily scheduled process was unable to drop the views during job execution. So, we manually dropped the specific view, allowing the application to restart the job from the failed step.</a:t>
            </a:r>
          </a:p>
          <a:p>
            <a:pPr marL="285750" indent="-285750">
              <a:buFont typeface="Wingdings" panose="05000000000000000000" pitchFamily="2" charset="2"/>
              <a:buChar char="ü"/>
            </a:pPr>
            <a:r>
              <a:rPr lang="en-US" sz="1400"/>
              <a:t>P</a:t>
            </a:r>
            <a:r>
              <a:rPr lang="en-US" sz="1400">
                <a:effectLst/>
              </a:rPr>
              <a:t>erformed cleanup process in AR stage and ODS tables in Snowflake in QA environment​</a:t>
            </a:r>
          </a:p>
          <a:p>
            <a:pPr marL="285750" indent="-285750">
              <a:buFont typeface="Wingdings" panose="05000000000000000000" pitchFamily="2" charset="2"/>
              <a:buChar char="ü"/>
            </a:pPr>
            <a:r>
              <a:rPr lang="en-US" sz="1400">
                <a:effectLst/>
              </a:rPr>
              <a:t>The application team identified a count mismatch in the PROD EBS_DM.GL_DAILY_RATES table. To resolve this, we performed a refresh from PROD to DEV, after which the application team executed an incremental load for the failed records and applied the same fix in production.​</a:t>
            </a:r>
          </a:p>
          <a:p>
            <a:pPr marL="285750" indent="-285750">
              <a:buFont typeface="Wingdings" panose="05000000000000000000" pitchFamily="2" charset="2"/>
              <a:buChar char="ü"/>
            </a:pPr>
            <a:r>
              <a:rPr lang="en-US" sz="1400">
                <a:effectLst/>
              </a:rPr>
              <a:t>We have completed POC  for RSA Key pair authentication enable for password authenticated users/Service Account Users.​</a:t>
            </a:r>
            <a:endParaRPr lang="en-US" sz="1400">
              <a:latin typeface="Ubuntu"/>
            </a:endParaRPr>
          </a:p>
          <a:p>
            <a:pPr marL="285750" indent="-285750">
              <a:buFont typeface="Wingdings" panose="05000000000000000000" pitchFamily="2" charset="2"/>
              <a:buChar char="ü"/>
            </a:pPr>
            <a:r>
              <a:rPr lang="en-US" sz="1400">
                <a:effectLst/>
                <a:latin typeface="Ubuntu"/>
                <a:cs typeface="Segoe UI"/>
              </a:rPr>
              <a:t>Successfully completed the SMART UPFRONT 2024-25 season initialization. </a:t>
            </a:r>
            <a:endParaRPr lang="en-US" sz="1400">
              <a:latin typeface="Ubuntu"/>
              <a:cs typeface="Segoe UI"/>
            </a:endParaRPr>
          </a:p>
          <a:p>
            <a:pPr marL="285750" indent="-285750">
              <a:buFont typeface="Wingdings" panose="05000000000000000000" pitchFamily="2" charset="2"/>
              <a:buChar char="ü"/>
            </a:pPr>
            <a:r>
              <a:rPr lang="en-US" sz="1400">
                <a:effectLst/>
                <a:latin typeface="Ubuntu"/>
                <a:cs typeface="Segoe UI"/>
              </a:rPr>
              <a:t>As part of the Dealmaker Replacement project, we migrated tables and objects to QA to support the </a:t>
            </a:r>
            <a:r>
              <a:rPr lang="en-US" sz="1400" err="1">
                <a:effectLst/>
                <a:latin typeface="Ubuntu"/>
                <a:cs typeface="Segoe UI"/>
              </a:rPr>
              <a:t>wideorbit</a:t>
            </a:r>
            <a:r>
              <a:rPr lang="en-US" sz="1400">
                <a:effectLst/>
                <a:latin typeface="Ubuntu"/>
                <a:cs typeface="Segoe UI"/>
              </a:rPr>
              <a:t> project. ​</a:t>
            </a:r>
          </a:p>
          <a:p>
            <a:pPr marL="285750" indent="-285750">
              <a:buFont typeface="Wingdings" panose="05000000000000000000" pitchFamily="2" charset="2"/>
              <a:buChar char="ü"/>
            </a:pPr>
            <a:r>
              <a:rPr lang="en-US" sz="1400">
                <a:effectLst/>
                <a:latin typeface="Ubuntu"/>
                <a:cs typeface="Segoe UI"/>
              </a:rPr>
              <a:t>Stand-by support was completed during the EIS Secure Agent Upgrade cutover activity for production.</a:t>
            </a:r>
            <a:endParaRPr lang="en-US"/>
          </a:p>
          <a:p>
            <a:endParaRPr lang="en-US"/>
          </a:p>
        </p:txBody>
      </p:sp>
    </p:spTree>
    <p:extLst>
      <p:ext uri="{BB962C8B-B14F-4D97-AF65-F5344CB8AC3E}">
        <p14:creationId xmlns:p14="http://schemas.microsoft.com/office/powerpoint/2010/main" val="2790710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ounded Rectangle 222">
            <a:extLst>
              <a:ext uri="{FF2B5EF4-FFF2-40B4-BE49-F238E27FC236}">
                <a16:creationId xmlns:a16="http://schemas.microsoft.com/office/drawing/2014/main" id="{A3389F5D-B0B0-3527-C3B8-045CFEAEDAF9}"/>
              </a:ext>
            </a:extLst>
          </p:cNvPr>
          <p:cNvSpPr/>
          <p:nvPr/>
        </p:nvSpPr>
        <p:spPr>
          <a:xfrm>
            <a:off x="8248649" y="5019674"/>
            <a:ext cx="4505325" cy="1514476"/>
          </a:xfrm>
          <a:prstGeom prst="roundRect">
            <a:avLst>
              <a:gd name="adj" fmla="val 5980"/>
            </a:avLst>
          </a:prstGeom>
          <a:solidFill>
            <a:schemeClr val="bg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428FF-D307-76DF-19C2-9E65B4E52715}"/>
              </a:ext>
            </a:extLst>
          </p:cNvPr>
          <p:cNvSpPr>
            <a:spLocks noGrp="1"/>
          </p:cNvSpPr>
          <p:nvPr>
            <p:ph type="title"/>
          </p:nvPr>
        </p:nvSpPr>
        <p:spPr>
          <a:xfrm>
            <a:off x="135470" y="92025"/>
            <a:ext cx="10505734" cy="431513"/>
          </a:xfrm>
        </p:spPr>
        <p:txBody>
          <a:bodyPr lIns="91440" tIns="45720" rIns="91440" bIns="45720" anchor="t"/>
          <a:lstStyle/>
          <a:p>
            <a:r>
              <a:rPr lang="en-IN" sz="2000" b="1"/>
              <a:t>EDW Application Support &amp; Snowflake Operation Service Q1 2025 - Metrics</a:t>
            </a:r>
            <a:br>
              <a:rPr lang="en-IN" sz="2350"/>
            </a:br>
            <a:endParaRPr lang="en-US" sz="2350"/>
          </a:p>
        </p:txBody>
      </p:sp>
      <p:sp>
        <p:nvSpPr>
          <p:cNvPr id="3" name="Rounded Rectangle 2">
            <a:extLst>
              <a:ext uri="{FF2B5EF4-FFF2-40B4-BE49-F238E27FC236}">
                <a16:creationId xmlns:a16="http://schemas.microsoft.com/office/drawing/2014/main" id="{F3A1736A-C974-5E41-2FF5-BA2E9BF33993}"/>
              </a:ext>
            </a:extLst>
          </p:cNvPr>
          <p:cNvSpPr/>
          <p:nvPr/>
        </p:nvSpPr>
        <p:spPr>
          <a:xfrm>
            <a:off x="96253" y="2816202"/>
            <a:ext cx="12695722" cy="3720086"/>
          </a:xfrm>
          <a:prstGeom prst="roundRect">
            <a:avLst>
              <a:gd name="adj" fmla="val 2252"/>
            </a:avLst>
          </a:prstGeom>
          <a:no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82" name="Horizontal Scroll 181">
            <a:extLst>
              <a:ext uri="{FF2B5EF4-FFF2-40B4-BE49-F238E27FC236}">
                <a16:creationId xmlns:a16="http://schemas.microsoft.com/office/drawing/2014/main" id="{CBA25230-CC2D-8817-7753-81CC3D865B08}"/>
              </a:ext>
            </a:extLst>
          </p:cNvPr>
          <p:cNvSpPr/>
          <p:nvPr/>
        </p:nvSpPr>
        <p:spPr>
          <a:xfrm>
            <a:off x="8268480" y="4966417"/>
            <a:ext cx="4498614" cy="359727"/>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SLA</a:t>
            </a:r>
          </a:p>
          <a:p>
            <a:pPr algn="ctr"/>
            <a:endParaRPr lang="en-US" sz="1272" err="1"/>
          </a:p>
        </p:txBody>
      </p:sp>
      <p:sp>
        <p:nvSpPr>
          <p:cNvPr id="203" name="Horizontal Scroll 202">
            <a:extLst>
              <a:ext uri="{FF2B5EF4-FFF2-40B4-BE49-F238E27FC236}">
                <a16:creationId xmlns:a16="http://schemas.microsoft.com/office/drawing/2014/main" id="{72345FA3-8723-1080-6B28-A25E95286D53}"/>
              </a:ext>
            </a:extLst>
          </p:cNvPr>
          <p:cNvSpPr/>
          <p:nvPr/>
        </p:nvSpPr>
        <p:spPr>
          <a:xfrm>
            <a:off x="101600" y="2829776"/>
            <a:ext cx="4017913" cy="402375"/>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Total Tickets By Type</a:t>
            </a:r>
          </a:p>
          <a:p>
            <a:pPr algn="ctr"/>
            <a:endParaRPr lang="en-US" sz="1272" err="1"/>
          </a:p>
        </p:txBody>
      </p:sp>
      <p:sp>
        <p:nvSpPr>
          <p:cNvPr id="204" name="Horizontal Scroll 203">
            <a:extLst>
              <a:ext uri="{FF2B5EF4-FFF2-40B4-BE49-F238E27FC236}">
                <a16:creationId xmlns:a16="http://schemas.microsoft.com/office/drawing/2014/main" id="{C6EF2FD1-0DD8-17E7-72B1-55723D693BD5}"/>
              </a:ext>
            </a:extLst>
          </p:cNvPr>
          <p:cNvSpPr/>
          <p:nvPr/>
        </p:nvSpPr>
        <p:spPr>
          <a:xfrm>
            <a:off x="93133" y="4661393"/>
            <a:ext cx="4030134" cy="402375"/>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Assigned Vs Closed (Q1 2025)</a:t>
            </a:r>
            <a:endParaRPr lang="en-US" sz="1272">
              <a:highlight>
                <a:srgbClr val="FF0000"/>
              </a:highlight>
            </a:endParaRPr>
          </a:p>
          <a:p>
            <a:pPr algn="ctr"/>
            <a:endParaRPr lang="en-US" sz="1272"/>
          </a:p>
        </p:txBody>
      </p:sp>
      <p:sp>
        <p:nvSpPr>
          <p:cNvPr id="214" name="Horizontal Scroll 213">
            <a:extLst>
              <a:ext uri="{FF2B5EF4-FFF2-40B4-BE49-F238E27FC236}">
                <a16:creationId xmlns:a16="http://schemas.microsoft.com/office/drawing/2014/main" id="{8A43E39E-A7DE-78C4-D8FB-2D460620B033}"/>
              </a:ext>
            </a:extLst>
          </p:cNvPr>
          <p:cNvSpPr/>
          <p:nvPr/>
        </p:nvSpPr>
        <p:spPr>
          <a:xfrm>
            <a:off x="4198197" y="4638693"/>
            <a:ext cx="3947801" cy="402375"/>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72" b="1"/>
              <a:t>P1/P2 Incidents</a:t>
            </a:r>
            <a:endParaRPr lang="en-US" sz="1272" err="1"/>
          </a:p>
        </p:txBody>
      </p:sp>
      <p:sp>
        <p:nvSpPr>
          <p:cNvPr id="220" name="Horizontal Scroll 219">
            <a:extLst>
              <a:ext uri="{FF2B5EF4-FFF2-40B4-BE49-F238E27FC236}">
                <a16:creationId xmlns:a16="http://schemas.microsoft.com/office/drawing/2014/main" id="{BB9EA2B3-3B70-8FD6-09D8-C5F9C561D496}"/>
              </a:ext>
            </a:extLst>
          </p:cNvPr>
          <p:cNvSpPr/>
          <p:nvPr/>
        </p:nvSpPr>
        <p:spPr>
          <a:xfrm>
            <a:off x="8247552" y="2801827"/>
            <a:ext cx="4543774" cy="347773"/>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b="1"/>
              <a:t>Tickets Handled by Team (Monthly) - 2025</a:t>
            </a:r>
            <a:endParaRPr lang="en-US" sz="1200"/>
          </a:p>
        </p:txBody>
      </p:sp>
      <p:grpSp>
        <p:nvGrpSpPr>
          <p:cNvPr id="152" name="Group 151">
            <a:extLst>
              <a:ext uri="{FF2B5EF4-FFF2-40B4-BE49-F238E27FC236}">
                <a16:creationId xmlns:a16="http://schemas.microsoft.com/office/drawing/2014/main" id="{D41A64C7-DC4A-B7D1-67DD-994B3624A5E1}"/>
              </a:ext>
            </a:extLst>
          </p:cNvPr>
          <p:cNvGrpSpPr/>
          <p:nvPr/>
        </p:nvGrpSpPr>
        <p:grpSpPr>
          <a:xfrm>
            <a:off x="8574650" y="5555405"/>
            <a:ext cx="3856006" cy="957531"/>
            <a:chOff x="8410756" y="5546784"/>
            <a:chExt cx="3571336" cy="836762"/>
          </a:xfrm>
        </p:grpSpPr>
        <p:sp>
          <p:nvSpPr>
            <p:cNvPr id="133" name="Donut 132">
              <a:extLst>
                <a:ext uri="{FF2B5EF4-FFF2-40B4-BE49-F238E27FC236}">
                  <a16:creationId xmlns:a16="http://schemas.microsoft.com/office/drawing/2014/main" id="{4F081575-CE11-739A-2BF6-FE4811BC3B41}"/>
                </a:ext>
              </a:extLst>
            </p:cNvPr>
            <p:cNvSpPr/>
            <p:nvPr/>
          </p:nvSpPr>
          <p:spPr>
            <a:xfrm>
              <a:off x="8410756" y="5546784"/>
              <a:ext cx="862642" cy="819509"/>
            </a:xfrm>
            <a:prstGeom prst="donut">
              <a:avLst>
                <a:gd name="adj" fmla="val 5677"/>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Donut 134">
              <a:extLst>
                <a:ext uri="{FF2B5EF4-FFF2-40B4-BE49-F238E27FC236}">
                  <a16:creationId xmlns:a16="http://schemas.microsoft.com/office/drawing/2014/main" id="{1F858968-1078-2581-CF07-BEF3F198F5BC}"/>
                </a:ext>
              </a:extLst>
            </p:cNvPr>
            <p:cNvSpPr/>
            <p:nvPr/>
          </p:nvSpPr>
          <p:spPr>
            <a:xfrm>
              <a:off x="9313654" y="5552535"/>
              <a:ext cx="862642" cy="819509"/>
            </a:xfrm>
            <a:prstGeom prst="donut">
              <a:avLst>
                <a:gd name="adj" fmla="val 5677"/>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5" name="Donut 144">
              <a:extLst>
                <a:ext uri="{FF2B5EF4-FFF2-40B4-BE49-F238E27FC236}">
                  <a16:creationId xmlns:a16="http://schemas.microsoft.com/office/drawing/2014/main" id="{A30232D9-17C6-DF9E-52E3-41543039C82F}"/>
                </a:ext>
              </a:extLst>
            </p:cNvPr>
            <p:cNvSpPr/>
            <p:nvPr/>
          </p:nvSpPr>
          <p:spPr>
            <a:xfrm>
              <a:off x="10216552" y="5558286"/>
              <a:ext cx="862642" cy="819509"/>
            </a:xfrm>
            <a:prstGeom prst="donut">
              <a:avLst>
                <a:gd name="adj" fmla="val 5677"/>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0" name="Donut 149">
              <a:extLst>
                <a:ext uri="{FF2B5EF4-FFF2-40B4-BE49-F238E27FC236}">
                  <a16:creationId xmlns:a16="http://schemas.microsoft.com/office/drawing/2014/main" id="{69F2C03E-0757-A560-3677-1A767166E400}"/>
                </a:ext>
              </a:extLst>
            </p:cNvPr>
            <p:cNvSpPr/>
            <p:nvPr/>
          </p:nvSpPr>
          <p:spPr>
            <a:xfrm>
              <a:off x="11119450" y="5564037"/>
              <a:ext cx="862642" cy="819509"/>
            </a:xfrm>
            <a:prstGeom prst="donut">
              <a:avLst>
                <a:gd name="adj" fmla="val 5677"/>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6" name="Google Shape;1209;p40">
            <a:extLst>
              <a:ext uri="{FF2B5EF4-FFF2-40B4-BE49-F238E27FC236}">
                <a16:creationId xmlns:a16="http://schemas.microsoft.com/office/drawing/2014/main" id="{924C27B6-B03F-DD75-405F-D3559E44A3FF}"/>
              </a:ext>
            </a:extLst>
          </p:cNvPr>
          <p:cNvSpPr txBox="1"/>
          <p:nvPr/>
        </p:nvSpPr>
        <p:spPr>
          <a:xfrm flipH="1">
            <a:off x="8715613" y="5342883"/>
            <a:ext cx="607590" cy="201099"/>
          </a:xfrm>
          <a:prstGeom prst="rect">
            <a:avLst/>
          </a:prstGeom>
          <a:noFill/>
          <a:ln>
            <a:noFill/>
          </a:ln>
        </p:spPr>
        <p:txBody>
          <a:bodyPr spcFirstLastPara="1" wrap="square" lIns="68569" tIns="68569" rIns="68569" bIns="68569" anchor="ctr" anchorCtr="0">
            <a:noAutofit/>
          </a:bodyPr>
          <a:lstStyle/>
          <a:p>
            <a:pPr algn="r"/>
            <a:r>
              <a:rPr lang="en" sz="900" b="1">
                <a:solidFill>
                  <a:srgbClr val="434343"/>
                </a:solidFill>
                <a:latin typeface="Fira Sans Extra Condensed Medium"/>
                <a:ea typeface="Fira Sans Extra Condensed Medium"/>
                <a:cs typeface="Fira Sans Extra Condensed Medium"/>
                <a:sym typeface="Fira Sans Extra Condensed Medium"/>
              </a:rPr>
              <a:t>Response</a:t>
            </a:r>
            <a:r>
              <a:rPr lang="en" sz="1300">
                <a:solidFill>
                  <a:srgbClr val="434343"/>
                </a:solidFill>
                <a:latin typeface="Fira Sans Extra Condensed Medium"/>
                <a:ea typeface="Fira Sans Extra Condensed Medium"/>
                <a:cs typeface="Fira Sans Extra Condensed Medium"/>
                <a:sym typeface="Fira Sans Extra Condensed Medium"/>
              </a:rPr>
              <a:t> </a:t>
            </a:r>
            <a:endParaRPr sz="1300">
              <a:solidFill>
                <a:srgbClr val="434343"/>
              </a:solidFill>
              <a:latin typeface="Fira Sans Extra Condensed Medium"/>
              <a:ea typeface="Fira Sans Extra Condensed Medium"/>
              <a:cs typeface="Fira Sans Extra Condensed Medium"/>
              <a:sym typeface="Fira Sans Extra Condensed Medium"/>
            </a:endParaRPr>
          </a:p>
        </p:txBody>
      </p:sp>
      <p:sp>
        <p:nvSpPr>
          <p:cNvPr id="157" name="Google Shape;1209;p40">
            <a:extLst>
              <a:ext uri="{FF2B5EF4-FFF2-40B4-BE49-F238E27FC236}">
                <a16:creationId xmlns:a16="http://schemas.microsoft.com/office/drawing/2014/main" id="{F9661DA4-582B-3D61-CEE0-310ED647D1CF}"/>
              </a:ext>
            </a:extLst>
          </p:cNvPr>
          <p:cNvSpPr txBox="1"/>
          <p:nvPr/>
        </p:nvSpPr>
        <p:spPr>
          <a:xfrm flipH="1">
            <a:off x="9677740" y="5372078"/>
            <a:ext cx="499364" cy="152168"/>
          </a:xfrm>
          <a:prstGeom prst="rect">
            <a:avLst/>
          </a:prstGeom>
          <a:noFill/>
          <a:ln>
            <a:noFill/>
          </a:ln>
        </p:spPr>
        <p:txBody>
          <a:bodyPr spcFirstLastPara="1" wrap="square" lIns="68569" tIns="68569" rIns="68569" bIns="68569" anchor="ctr" anchorCtr="0">
            <a:noAutofit/>
          </a:bodyPr>
          <a:lstStyle/>
          <a:p>
            <a:pPr algn="r"/>
            <a:r>
              <a:rPr lang="en" sz="1050" b="1">
                <a:solidFill>
                  <a:srgbClr val="434343"/>
                </a:solidFill>
                <a:latin typeface="Fira Sans Extra Condensed Medium"/>
                <a:ea typeface="Fira Sans Extra Condensed Medium"/>
                <a:cs typeface="Fira Sans Extra Condensed Medium"/>
                <a:sym typeface="Fira Sans Extra Condensed Medium"/>
              </a:rPr>
              <a:t>FTR</a:t>
            </a:r>
            <a:r>
              <a:rPr lang="en" sz="1300">
                <a:solidFill>
                  <a:srgbClr val="434343"/>
                </a:solidFill>
                <a:latin typeface="Fira Sans Extra Condensed Medium"/>
                <a:ea typeface="Fira Sans Extra Condensed Medium"/>
                <a:cs typeface="Fira Sans Extra Condensed Medium"/>
                <a:sym typeface="Fira Sans Extra Condensed Medium"/>
              </a:rPr>
              <a:t> </a:t>
            </a:r>
            <a:endParaRPr sz="1300">
              <a:solidFill>
                <a:srgbClr val="434343"/>
              </a:solidFill>
              <a:latin typeface="Fira Sans Extra Condensed Medium"/>
              <a:ea typeface="Fira Sans Extra Condensed Medium"/>
              <a:cs typeface="Fira Sans Extra Condensed Medium"/>
              <a:sym typeface="Fira Sans Extra Condensed Medium"/>
            </a:endParaRPr>
          </a:p>
        </p:txBody>
      </p:sp>
      <p:sp>
        <p:nvSpPr>
          <p:cNvPr id="159" name="Google Shape;1209;p40">
            <a:extLst>
              <a:ext uri="{FF2B5EF4-FFF2-40B4-BE49-F238E27FC236}">
                <a16:creationId xmlns:a16="http://schemas.microsoft.com/office/drawing/2014/main" id="{9404BB1E-8956-F92D-658E-5FC973501E9D}"/>
              </a:ext>
            </a:extLst>
          </p:cNvPr>
          <p:cNvSpPr txBox="1"/>
          <p:nvPr/>
        </p:nvSpPr>
        <p:spPr>
          <a:xfrm flipH="1">
            <a:off x="10683000" y="5367402"/>
            <a:ext cx="487784" cy="201099"/>
          </a:xfrm>
          <a:prstGeom prst="rect">
            <a:avLst/>
          </a:prstGeom>
          <a:noFill/>
          <a:ln>
            <a:noFill/>
          </a:ln>
        </p:spPr>
        <p:txBody>
          <a:bodyPr spcFirstLastPara="1" wrap="square" lIns="68569" tIns="68569" rIns="68569" bIns="68569" anchor="ctr" anchorCtr="0">
            <a:noAutofit/>
          </a:bodyPr>
          <a:lstStyle/>
          <a:p>
            <a:pPr algn="r"/>
            <a:r>
              <a:rPr lang="en" sz="1050" b="1">
                <a:solidFill>
                  <a:srgbClr val="434343"/>
                </a:solidFill>
                <a:latin typeface="Fira Sans Extra Condensed Medium"/>
                <a:ea typeface="Fira Sans Extra Condensed Medium"/>
                <a:cs typeface="Fira Sans Extra Condensed Medium"/>
                <a:sym typeface="Fira Sans Extra Condensed Medium"/>
              </a:rPr>
              <a:t>OTD</a:t>
            </a:r>
            <a:endParaRPr sz="1050" b="1">
              <a:solidFill>
                <a:srgbClr val="434343"/>
              </a:solidFill>
              <a:latin typeface="Fira Sans Extra Condensed Medium"/>
              <a:ea typeface="Fira Sans Extra Condensed Medium"/>
              <a:cs typeface="Fira Sans Extra Condensed Medium"/>
              <a:sym typeface="Fira Sans Extra Condensed Medium"/>
            </a:endParaRPr>
          </a:p>
        </p:txBody>
      </p:sp>
      <p:sp>
        <p:nvSpPr>
          <p:cNvPr id="160" name="Google Shape;1209;p40">
            <a:extLst>
              <a:ext uri="{FF2B5EF4-FFF2-40B4-BE49-F238E27FC236}">
                <a16:creationId xmlns:a16="http://schemas.microsoft.com/office/drawing/2014/main" id="{E7C596C7-41B0-845B-7DF0-6EFE5A107E8D}"/>
              </a:ext>
            </a:extLst>
          </p:cNvPr>
          <p:cNvSpPr txBox="1"/>
          <p:nvPr/>
        </p:nvSpPr>
        <p:spPr>
          <a:xfrm flipH="1">
            <a:off x="11475258" y="5350149"/>
            <a:ext cx="809584" cy="201099"/>
          </a:xfrm>
          <a:prstGeom prst="rect">
            <a:avLst/>
          </a:prstGeom>
          <a:noFill/>
          <a:ln>
            <a:noFill/>
          </a:ln>
        </p:spPr>
        <p:txBody>
          <a:bodyPr spcFirstLastPara="1" wrap="square" lIns="68569" tIns="68569" rIns="68569" bIns="68569" anchor="ctr" anchorCtr="0">
            <a:noAutofit/>
          </a:bodyPr>
          <a:lstStyle/>
          <a:p>
            <a:pPr algn="r"/>
            <a:r>
              <a:rPr lang="en" sz="1050" b="1">
                <a:solidFill>
                  <a:srgbClr val="434343"/>
                </a:solidFill>
                <a:latin typeface="Fira Sans Extra Condensed Medium"/>
                <a:ea typeface="Fira Sans Extra Condensed Medium"/>
                <a:cs typeface="Fira Sans Extra Condensed Medium"/>
                <a:sym typeface="Fira Sans Extra Condensed Medium"/>
              </a:rPr>
              <a:t>R</a:t>
            </a:r>
            <a:r>
              <a:rPr lang="en" sz="1100" b="1">
                <a:solidFill>
                  <a:srgbClr val="434343"/>
                </a:solidFill>
                <a:latin typeface="Fira Sans Extra Condensed Medium"/>
                <a:ea typeface="Fira Sans Extra Condensed Medium"/>
                <a:cs typeface="Fira Sans Extra Condensed Medium"/>
                <a:sym typeface="Fira Sans Extra Condensed Medium"/>
              </a:rPr>
              <a:t>esolution</a:t>
            </a:r>
            <a:r>
              <a:rPr lang="en" sz="1300">
                <a:solidFill>
                  <a:srgbClr val="434343"/>
                </a:solidFill>
                <a:latin typeface="Fira Sans Extra Condensed Medium"/>
                <a:ea typeface="Fira Sans Extra Condensed Medium"/>
                <a:cs typeface="Fira Sans Extra Condensed Medium"/>
                <a:sym typeface="Fira Sans Extra Condensed Medium"/>
              </a:rPr>
              <a:t> </a:t>
            </a:r>
            <a:endParaRPr sz="1300">
              <a:solidFill>
                <a:srgbClr val="434343"/>
              </a:solidFill>
              <a:latin typeface="Fira Sans Extra Condensed Medium"/>
              <a:ea typeface="Fira Sans Extra Condensed Medium"/>
              <a:cs typeface="Fira Sans Extra Condensed Medium"/>
              <a:sym typeface="Fira Sans Extra Condensed Medium"/>
            </a:endParaRPr>
          </a:p>
        </p:txBody>
      </p:sp>
      <p:sp>
        <p:nvSpPr>
          <p:cNvPr id="162" name="Google Shape;1209;p40">
            <a:extLst>
              <a:ext uri="{FF2B5EF4-FFF2-40B4-BE49-F238E27FC236}">
                <a16:creationId xmlns:a16="http://schemas.microsoft.com/office/drawing/2014/main" id="{02770F86-18DD-3096-9C82-341476024418}"/>
              </a:ext>
            </a:extLst>
          </p:cNvPr>
          <p:cNvSpPr txBox="1"/>
          <p:nvPr/>
        </p:nvSpPr>
        <p:spPr>
          <a:xfrm flipH="1">
            <a:off x="8631249" y="5899168"/>
            <a:ext cx="776318" cy="206777"/>
          </a:xfrm>
          <a:prstGeom prst="rect">
            <a:avLst/>
          </a:prstGeom>
          <a:noFill/>
          <a:ln>
            <a:noFill/>
          </a:ln>
        </p:spPr>
        <p:txBody>
          <a:bodyPr spcFirstLastPara="1" wrap="square" lIns="68569" tIns="68569" rIns="68569" bIns="68569" anchor="ctr" anchorCtr="0">
            <a:noAutofit/>
          </a:bodyPr>
          <a:lstStyle/>
          <a:p>
            <a:pPr algn="r"/>
            <a:r>
              <a:rPr lang="en" sz="1600" b="1">
                <a:solidFill>
                  <a:srgbClr val="434343"/>
                </a:solidFill>
                <a:latin typeface="Fira Sans Extra Condensed Medium"/>
                <a:ea typeface="Fira Sans Extra Condensed Medium"/>
                <a:cs typeface="Fira Sans Extra Condensed Medium"/>
                <a:sym typeface="Fira Sans Extra Condensed Medium"/>
              </a:rPr>
              <a:t>99.37%</a:t>
            </a:r>
            <a:r>
              <a:rPr lang="en" sz="1600">
                <a:solidFill>
                  <a:srgbClr val="434343"/>
                </a:solidFill>
                <a:latin typeface="Fira Sans Extra Condensed Medium"/>
                <a:ea typeface="Fira Sans Extra Condensed Medium"/>
                <a:cs typeface="Fira Sans Extra Condensed Medium"/>
                <a:sym typeface="Fira Sans Extra Condensed Medium"/>
              </a:rPr>
              <a:t> </a:t>
            </a:r>
            <a:endParaRPr sz="1600">
              <a:solidFill>
                <a:srgbClr val="434343"/>
              </a:solidFill>
              <a:latin typeface="Fira Sans Extra Condensed Medium"/>
              <a:ea typeface="Fira Sans Extra Condensed Medium"/>
              <a:cs typeface="Fira Sans Extra Condensed Medium"/>
              <a:sym typeface="Fira Sans Extra Condensed Medium"/>
            </a:endParaRPr>
          </a:p>
        </p:txBody>
      </p:sp>
      <p:sp>
        <p:nvSpPr>
          <p:cNvPr id="165" name="Google Shape;1209;p40">
            <a:extLst>
              <a:ext uri="{FF2B5EF4-FFF2-40B4-BE49-F238E27FC236}">
                <a16:creationId xmlns:a16="http://schemas.microsoft.com/office/drawing/2014/main" id="{FD74E26E-7B66-AB58-90DD-755A0B1EEC86}"/>
              </a:ext>
            </a:extLst>
          </p:cNvPr>
          <p:cNvSpPr txBox="1"/>
          <p:nvPr/>
        </p:nvSpPr>
        <p:spPr>
          <a:xfrm flipH="1">
            <a:off x="11508524" y="5917719"/>
            <a:ext cx="776318" cy="206777"/>
          </a:xfrm>
          <a:prstGeom prst="rect">
            <a:avLst/>
          </a:prstGeom>
          <a:noFill/>
          <a:ln>
            <a:noFill/>
          </a:ln>
        </p:spPr>
        <p:txBody>
          <a:bodyPr spcFirstLastPara="1" wrap="square" lIns="68569" tIns="68569" rIns="68569" bIns="68569" anchor="ctr" anchorCtr="0">
            <a:noAutofit/>
          </a:bodyPr>
          <a:lstStyle/>
          <a:p>
            <a:pPr algn="r"/>
            <a:r>
              <a:rPr lang="en" sz="1600" b="1">
                <a:solidFill>
                  <a:srgbClr val="434343"/>
                </a:solidFill>
                <a:latin typeface="Fira Sans Extra Condensed Medium"/>
                <a:ea typeface="Fira Sans Extra Condensed Medium"/>
                <a:cs typeface="Fira Sans Extra Condensed Medium"/>
                <a:sym typeface="Fira Sans Extra Condensed Medium"/>
              </a:rPr>
              <a:t>100%</a:t>
            </a:r>
            <a:r>
              <a:rPr lang="en" sz="1600">
                <a:solidFill>
                  <a:srgbClr val="434343"/>
                </a:solidFill>
                <a:latin typeface="Fira Sans Extra Condensed Medium"/>
                <a:ea typeface="Fira Sans Extra Condensed Medium"/>
                <a:cs typeface="Fira Sans Extra Condensed Medium"/>
                <a:sym typeface="Fira Sans Extra Condensed Medium"/>
              </a:rPr>
              <a:t> </a:t>
            </a:r>
            <a:endParaRPr sz="1600">
              <a:solidFill>
                <a:srgbClr val="434343"/>
              </a:solidFill>
              <a:latin typeface="Fira Sans Extra Condensed Medium"/>
              <a:ea typeface="Fira Sans Extra Condensed Medium"/>
              <a:cs typeface="Fira Sans Extra Condensed Medium"/>
              <a:sym typeface="Fira Sans Extra Condensed Medium"/>
            </a:endParaRPr>
          </a:p>
        </p:txBody>
      </p:sp>
      <p:sp>
        <p:nvSpPr>
          <p:cNvPr id="5" name="Horizontal Scroll 4">
            <a:extLst>
              <a:ext uri="{FF2B5EF4-FFF2-40B4-BE49-F238E27FC236}">
                <a16:creationId xmlns:a16="http://schemas.microsoft.com/office/drawing/2014/main" id="{E95A284B-BC4F-EA99-F726-5774588763C0}"/>
              </a:ext>
            </a:extLst>
          </p:cNvPr>
          <p:cNvSpPr/>
          <p:nvPr/>
        </p:nvSpPr>
        <p:spPr>
          <a:xfrm>
            <a:off x="4199808" y="2823163"/>
            <a:ext cx="3947801" cy="402375"/>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Incidents By Priority ( Q1 2025)</a:t>
            </a:r>
          </a:p>
          <a:p>
            <a:pPr algn="ctr"/>
            <a:endParaRPr lang="en-US" sz="1272"/>
          </a:p>
        </p:txBody>
      </p:sp>
      <p:grpSp>
        <p:nvGrpSpPr>
          <p:cNvPr id="40" name="Group 39">
            <a:extLst>
              <a:ext uri="{FF2B5EF4-FFF2-40B4-BE49-F238E27FC236}">
                <a16:creationId xmlns:a16="http://schemas.microsoft.com/office/drawing/2014/main" id="{0BA13B25-6768-79EB-FF6A-42EA35C00C99}"/>
              </a:ext>
            </a:extLst>
          </p:cNvPr>
          <p:cNvGrpSpPr/>
          <p:nvPr/>
        </p:nvGrpSpPr>
        <p:grpSpPr>
          <a:xfrm>
            <a:off x="124833" y="794657"/>
            <a:ext cx="2464256" cy="2011604"/>
            <a:chOff x="136825" y="747669"/>
            <a:chExt cx="1662648" cy="2076453"/>
          </a:xfrm>
        </p:grpSpPr>
        <p:sp>
          <p:nvSpPr>
            <p:cNvPr id="41" name="Rectangle 40">
              <a:extLst>
                <a:ext uri="{FF2B5EF4-FFF2-40B4-BE49-F238E27FC236}">
                  <a16:creationId xmlns:a16="http://schemas.microsoft.com/office/drawing/2014/main" id="{9D955644-F90B-7C2C-A239-F6B624D7506E}"/>
                </a:ext>
              </a:extLst>
            </p:cNvPr>
            <p:cNvSpPr/>
            <p:nvPr/>
          </p:nvSpPr>
          <p:spPr>
            <a:xfrm>
              <a:off x="136826" y="755514"/>
              <a:ext cx="713170" cy="67158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t>ASSIGNED</a:t>
              </a:r>
            </a:p>
            <a:p>
              <a:pPr algn="ctr"/>
              <a:r>
                <a:rPr lang="en-US" sz="1000"/>
                <a:t>2025</a:t>
              </a:r>
            </a:p>
          </p:txBody>
        </p:sp>
        <p:grpSp>
          <p:nvGrpSpPr>
            <p:cNvPr id="42" name="Group 41">
              <a:extLst>
                <a:ext uri="{FF2B5EF4-FFF2-40B4-BE49-F238E27FC236}">
                  <a16:creationId xmlns:a16="http://schemas.microsoft.com/office/drawing/2014/main" id="{EF669D64-7DD2-325B-B3FC-6D98B79106EB}"/>
                </a:ext>
              </a:extLst>
            </p:cNvPr>
            <p:cNvGrpSpPr/>
            <p:nvPr/>
          </p:nvGrpSpPr>
          <p:grpSpPr>
            <a:xfrm>
              <a:off x="136825" y="747669"/>
              <a:ext cx="1662648" cy="2076453"/>
              <a:chOff x="136825" y="747669"/>
              <a:chExt cx="1662648" cy="2076453"/>
            </a:xfrm>
          </p:grpSpPr>
          <p:sp>
            <p:nvSpPr>
              <p:cNvPr id="43" name="Rectangle 42">
                <a:extLst>
                  <a:ext uri="{FF2B5EF4-FFF2-40B4-BE49-F238E27FC236}">
                    <a16:creationId xmlns:a16="http://schemas.microsoft.com/office/drawing/2014/main" id="{6BB71388-7629-CF94-FE03-D1955837096A}"/>
                  </a:ext>
                </a:extLst>
              </p:cNvPr>
              <p:cNvSpPr/>
              <p:nvPr/>
            </p:nvSpPr>
            <p:spPr>
              <a:xfrm>
                <a:off x="136826" y="1460729"/>
                <a:ext cx="713170" cy="661326"/>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t>CLOSED</a:t>
                </a:r>
              </a:p>
              <a:p>
                <a:pPr algn="ctr"/>
                <a:r>
                  <a:rPr lang="en-US" sz="1000"/>
                  <a:t>2025</a:t>
                </a:r>
              </a:p>
            </p:txBody>
          </p:sp>
          <p:sp>
            <p:nvSpPr>
              <p:cNvPr id="44" name="Rectangle 43">
                <a:extLst>
                  <a:ext uri="{FF2B5EF4-FFF2-40B4-BE49-F238E27FC236}">
                    <a16:creationId xmlns:a16="http://schemas.microsoft.com/office/drawing/2014/main" id="{23D11017-80B1-6F9C-5E97-72DD5D2A0CD3}"/>
                  </a:ext>
                </a:extLst>
              </p:cNvPr>
              <p:cNvSpPr/>
              <p:nvPr/>
            </p:nvSpPr>
            <p:spPr>
              <a:xfrm>
                <a:off x="136825" y="2152148"/>
                <a:ext cx="713171" cy="671584"/>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OPEN </a:t>
                </a:r>
              </a:p>
              <a:p>
                <a:pPr algn="ctr"/>
                <a:r>
                  <a:rPr lang="en-US" sz="1000"/>
                  <a:t>TICKETS</a:t>
                </a:r>
              </a:p>
            </p:txBody>
          </p:sp>
          <p:grpSp>
            <p:nvGrpSpPr>
              <p:cNvPr id="45" name="Group 44">
                <a:extLst>
                  <a:ext uri="{FF2B5EF4-FFF2-40B4-BE49-F238E27FC236}">
                    <a16:creationId xmlns:a16="http://schemas.microsoft.com/office/drawing/2014/main" id="{25EF17B9-6ECD-FF00-40CE-B11DD874FD4E}"/>
                  </a:ext>
                </a:extLst>
              </p:cNvPr>
              <p:cNvGrpSpPr/>
              <p:nvPr/>
            </p:nvGrpSpPr>
            <p:grpSpPr>
              <a:xfrm>
                <a:off x="862615" y="747669"/>
                <a:ext cx="936858" cy="2076453"/>
                <a:chOff x="862615" y="764006"/>
                <a:chExt cx="936858" cy="2076453"/>
              </a:xfrm>
            </p:grpSpPr>
            <p:sp>
              <p:nvSpPr>
                <p:cNvPr id="46" name="Rectangle 45">
                  <a:extLst>
                    <a:ext uri="{FF2B5EF4-FFF2-40B4-BE49-F238E27FC236}">
                      <a16:creationId xmlns:a16="http://schemas.microsoft.com/office/drawing/2014/main" id="{3E39A2AF-F4E5-D90D-9E48-0374376DAED1}"/>
                    </a:ext>
                  </a:extLst>
                </p:cNvPr>
                <p:cNvSpPr/>
                <p:nvPr/>
              </p:nvSpPr>
              <p:spPr>
                <a:xfrm>
                  <a:off x="862615" y="764006"/>
                  <a:ext cx="929925" cy="685436"/>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solidFill>
                    </a:rPr>
                    <a:t>478</a:t>
                  </a:r>
                </a:p>
              </p:txBody>
            </p:sp>
            <p:sp>
              <p:nvSpPr>
                <p:cNvPr id="47" name="Rectangle 46">
                  <a:extLst>
                    <a:ext uri="{FF2B5EF4-FFF2-40B4-BE49-F238E27FC236}">
                      <a16:creationId xmlns:a16="http://schemas.microsoft.com/office/drawing/2014/main" id="{0274FB01-53BD-7BDD-D7EE-7CC54B89514E}"/>
                    </a:ext>
                  </a:extLst>
                </p:cNvPr>
                <p:cNvSpPr/>
                <p:nvPr/>
              </p:nvSpPr>
              <p:spPr>
                <a:xfrm>
                  <a:off x="863298" y="1471228"/>
                  <a:ext cx="929242" cy="672714"/>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solidFill>
                    </a:rPr>
                    <a:t>469</a:t>
                  </a:r>
                </a:p>
              </p:txBody>
            </p:sp>
            <p:sp>
              <p:nvSpPr>
                <p:cNvPr id="48" name="Rectangle 47">
                  <a:extLst>
                    <a:ext uri="{FF2B5EF4-FFF2-40B4-BE49-F238E27FC236}">
                      <a16:creationId xmlns:a16="http://schemas.microsoft.com/office/drawing/2014/main" id="{F13AC15B-27E1-81CF-F764-F75BBA2FC201}"/>
                    </a:ext>
                  </a:extLst>
                </p:cNvPr>
                <p:cNvSpPr/>
                <p:nvPr/>
              </p:nvSpPr>
              <p:spPr>
                <a:xfrm>
                  <a:off x="865364" y="2163471"/>
                  <a:ext cx="934109" cy="676988"/>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9</a:t>
                  </a:r>
                </a:p>
              </p:txBody>
            </p:sp>
          </p:grpSp>
        </p:grpSp>
      </p:grpSp>
      <p:graphicFrame>
        <p:nvGraphicFramePr>
          <p:cNvPr id="49" name="Table 48">
            <a:extLst>
              <a:ext uri="{FF2B5EF4-FFF2-40B4-BE49-F238E27FC236}">
                <a16:creationId xmlns:a16="http://schemas.microsoft.com/office/drawing/2014/main" id="{4682A877-8675-BC5F-F8EE-86724CD86F63}"/>
              </a:ext>
            </a:extLst>
          </p:cNvPr>
          <p:cNvGraphicFramePr>
            <a:graphicFrameLocks noGrp="1"/>
          </p:cNvGraphicFramePr>
          <p:nvPr>
            <p:extLst>
              <p:ext uri="{D42A27DB-BD31-4B8C-83A1-F6EECF244321}">
                <p14:modId xmlns:p14="http://schemas.microsoft.com/office/powerpoint/2010/main" val="451577155"/>
              </p:ext>
            </p:extLst>
          </p:nvPr>
        </p:nvGraphicFramePr>
        <p:xfrm>
          <a:off x="2599361" y="787889"/>
          <a:ext cx="10120045" cy="670963"/>
        </p:xfrm>
        <a:graphic>
          <a:graphicData uri="http://schemas.openxmlformats.org/drawingml/2006/table">
            <a:tbl>
              <a:tblPr firstRow="1" bandRow="1">
                <a:tableStyleId>{5C22544A-7EE6-4342-B048-85BDC9FD1C3A}</a:tableStyleId>
              </a:tblPr>
              <a:tblGrid>
                <a:gridCol w="4048018">
                  <a:extLst>
                    <a:ext uri="{9D8B030D-6E8A-4147-A177-3AD203B41FA5}">
                      <a16:colId xmlns:a16="http://schemas.microsoft.com/office/drawing/2014/main" val="699566286"/>
                    </a:ext>
                  </a:extLst>
                </a:gridCol>
                <a:gridCol w="2024009">
                  <a:extLst>
                    <a:ext uri="{9D8B030D-6E8A-4147-A177-3AD203B41FA5}">
                      <a16:colId xmlns:a16="http://schemas.microsoft.com/office/drawing/2014/main" val="917471445"/>
                    </a:ext>
                  </a:extLst>
                </a:gridCol>
                <a:gridCol w="2024009">
                  <a:extLst>
                    <a:ext uri="{9D8B030D-6E8A-4147-A177-3AD203B41FA5}">
                      <a16:colId xmlns:a16="http://schemas.microsoft.com/office/drawing/2014/main" val="2906102244"/>
                    </a:ext>
                  </a:extLst>
                </a:gridCol>
                <a:gridCol w="2024009">
                  <a:extLst>
                    <a:ext uri="{9D8B030D-6E8A-4147-A177-3AD203B41FA5}">
                      <a16:colId xmlns:a16="http://schemas.microsoft.com/office/drawing/2014/main" val="2986696887"/>
                    </a:ext>
                  </a:extLst>
                </a:gridCol>
              </a:tblGrid>
              <a:tr h="331421">
                <a:tc>
                  <a:txBody>
                    <a:bodyPr/>
                    <a:lstStyle/>
                    <a:p>
                      <a:pPr algn="ctr"/>
                      <a:r>
                        <a:rPr lang="en-US" sz="1400"/>
                        <a:t>INCIDENT/REQUEST</a:t>
                      </a:r>
                    </a:p>
                  </a:txBody>
                  <a:tcPr>
                    <a:solidFill>
                      <a:schemeClr val="bg1">
                        <a:lumMod val="65000"/>
                      </a:schemeClr>
                    </a:solidFill>
                  </a:tcPr>
                </a:tc>
                <a:tc>
                  <a:txBody>
                    <a:bodyPr/>
                    <a:lstStyle/>
                    <a:p>
                      <a:pPr algn="ctr"/>
                      <a:r>
                        <a:rPr lang="en-US" sz="1400"/>
                        <a:t>CHANGES</a:t>
                      </a:r>
                    </a:p>
                  </a:txBody>
                  <a:tcPr>
                    <a:solidFill>
                      <a:schemeClr val="bg1">
                        <a:lumMod val="65000"/>
                      </a:schemeClr>
                    </a:solidFill>
                  </a:tcPr>
                </a:tc>
                <a:tc>
                  <a:txBody>
                    <a:bodyPr/>
                    <a:lstStyle/>
                    <a:p>
                      <a:pPr algn="ctr"/>
                      <a:r>
                        <a:rPr lang="en-US" sz="1400"/>
                        <a:t>CTASK</a:t>
                      </a:r>
                    </a:p>
                  </a:txBody>
                  <a:tcPr>
                    <a:solidFill>
                      <a:schemeClr val="bg1">
                        <a:lumMod val="65000"/>
                      </a:schemeClr>
                    </a:solidFill>
                  </a:tcPr>
                </a:tc>
                <a:tc>
                  <a:txBody>
                    <a:bodyPr/>
                    <a:lstStyle/>
                    <a:p>
                      <a:pPr algn="ctr"/>
                      <a:r>
                        <a:rPr lang="en-US" sz="1400"/>
                        <a:t>OTHER TASK</a:t>
                      </a:r>
                    </a:p>
                  </a:txBody>
                  <a:tcPr>
                    <a:solidFill>
                      <a:schemeClr val="bg1">
                        <a:lumMod val="65000"/>
                      </a:schemeClr>
                    </a:solidFill>
                  </a:tcPr>
                </a:tc>
                <a:extLst>
                  <a:ext uri="{0D108BD9-81ED-4DB2-BD59-A6C34878D82A}">
                    <a16:rowId xmlns:a16="http://schemas.microsoft.com/office/drawing/2014/main" val="3947896766"/>
                  </a:ext>
                </a:extLst>
              </a:tr>
              <a:tr h="339542">
                <a:tc>
                  <a:txBody>
                    <a:bodyPr/>
                    <a:lstStyle/>
                    <a:p>
                      <a:pPr algn="ctr"/>
                      <a:r>
                        <a:rPr lang="en-US" sz="1600"/>
                        <a:t>435</a:t>
                      </a:r>
                    </a:p>
                  </a:txBody>
                  <a:tcPr/>
                </a:tc>
                <a:tc>
                  <a:txBody>
                    <a:bodyPr/>
                    <a:lstStyle/>
                    <a:p>
                      <a:pPr algn="ctr"/>
                      <a:r>
                        <a:rPr lang="en-US" sz="1600"/>
                        <a:t>8</a:t>
                      </a:r>
                    </a:p>
                  </a:txBody>
                  <a:tcPr/>
                </a:tc>
                <a:tc>
                  <a:txBody>
                    <a:bodyPr/>
                    <a:lstStyle/>
                    <a:p>
                      <a:pPr algn="ctr"/>
                      <a:r>
                        <a:rPr lang="en-US" sz="1600"/>
                        <a:t>29</a:t>
                      </a:r>
                    </a:p>
                  </a:txBody>
                  <a:tcPr/>
                </a:tc>
                <a:tc>
                  <a:txBody>
                    <a:bodyPr/>
                    <a:lstStyle/>
                    <a:p>
                      <a:pPr algn="ctr"/>
                      <a:r>
                        <a:rPr lang="en-US" sz="1600"/>
                        <a:t>6</a:t>
                      </a:r>
                    </a:p>
                  </a:txBody>
                  <a:tcPr/>
                </a:tc>
                <a:extLst>
                  <a:ext uri="{0D108BD9-81ED-4DB2-BD59-A6C34878D82A}">
                    <a16:rowId xmlns:a16="http://schemas.microsoft.com/office/drawing/2014/main" val="2292798864"/>
                  </a:ext>
                </a:extLst>
              </a:tr>
            </a:tbl>
          </a:graphicData>
        </a:graphic>
      </p:graphicFrame>
      <p:graphicFrame>
        <p:nvGraphicFramePr>
          <p:cNvPr id="50" name="Table 49">
            <a:extLst>
              <a:ext uri="{FF2B5EF4-FFF2-40B4-BE49-F238E27FC236}">
                <a16:creationId xmlns:a16="http://schemas.microsoft.com/office/drawing/2014/main" id="{84BB87A6-9D41-9CB4-66E2-50A595DEAFAE}"/>
              </a:ext>
            </a:extLst>
          </p:cNvPr>
          <p:cNvGraphicFramePr>
            <a:graphicFrameLocks noGrp="1"/>
          </p:cNvGraphicFramePr>
          <p:nvPr>
            <p:extLst>
              <p:ext uri="{D42A27DB-BD31-4B8C-83A1-F6EECF244321}">
                <p14:modId xmlns:p14="http://schemas.microsoft.com/office/powerpoint/2010/main" val="1359747326"/>
              </p:ext>
            </p:extLst>
          </p:nvPr>
        </p:nvGraphicFramePr>
        <p:xfrm>
          <a:off x="2599362" y="1478871"/>
          <a:ext cx="10140595" cy="904599"/>
        </p:xfrm>
        <a:graphic>
          <a:graphicData uri="http://schemas.openxmlformats.org/drawingml/2006/table">
            <a:tbl>
              <a:tblPr firstRow="1" bandRow="1">
                <a:tableStyleId>{5C22544A-7EE6-4342-B048-85BDC9FD1C3A}</a:tableStyleId>
              </a:tblPr>
              <a:tblGrid>
                <a:gridCol w="4056238">
                  <a:extLst>
                    <a:ext uri="{9D8B030D-6E8A-4147-A177-3AD203B41FA5}">
                      <a16:colId xmlns:a16="http://schemas.microsoft.com/office/drawing/2014/main" val="699566286"/>
                    </a:ext>
                  </a:extLst>
                </a:gridCol>
                <a:gridCol w="2028119">
                  <a:extLst>
                    <a:ext uri="{9D8B030D-6E8A-4147-A177-3AD203B41FA5}">
                      <a16:colId xmlns:a16="http://schemas.microsoft.com/office/drawing/2014/main" val="917471445"/>
                    </a:ext>
                  </a:extLst>
                </a:gridCol>
                <a:gridCol w="2028119">
                  <a:extLst>
                    <a:ext uri="{9D8B030D-6E8A-4147-A177-3AD203B41FA5}">
                      <a16:colId xmlns:a16="http://schemas.microsoft.com/office/drawing/2014/main" val="2906102244"/>
                    </a:ext>
                  </a:extLst>
                </a:gridCol>
                <a:gridCol w="2028119">
                  <a:extLst>
                    <a:ext uri="{9D8B030D-6E8A-4147-A177-3AD203B41FA5}">
                      <a16:colId xmlns:a16="http://schemas.microsoft.com/office/drawing/2014/main" val="4252763442"/>
                    </a:ext>
                  </a:extLst>
                </a:gridCol>
              </a:tblGrid>
              <a:tr h="325479">
                <a:tc>
                  <a:txBody>
                    <a:bodyPr/>
                    <a:lstStyle/>
                    <a:p>
                      <a:pPr algn="ctr"/>
                      <a:r>
                        <a:rPr lang="en-US" sz="1400"/>
                        <a:t>INCIDENT/REQUEST</a:t>
                      </a:r>
                    </a:p>
                  </a:txBody>
                  <a:tcPr>
                    <a:solidFill>
                      <a:schemeClr val="bg1">
                        <a:lumMod val="65000"/>
                      </a:schemeClr>
                    </a:solidFill>
                  </a:tcPr>
                </a:tc>
                <a:tc>
                  <a:txBody>
                    <a:bodyPr/>
                    <a:lstStyle/>
                    <a:p>
                      <a:pPr algn="ctr"/>
                      <a:r>
                        <a:rPr lang="en-US" sz="1400"/>
                        <a:t>CHANGES</a:t>
                      </a:r>
                    </a:p>
                  </a:txBody>
                  <a:tcPr>
                    <a:solidFill>
                      <a:schemeClr val="bg1">
                        <a:lumMod val="65000"/>
                      </a:schemeClr>
                    </a:solidFill>
                  </a:tcPr>
                </a:tc>
                <a:tc>
                  <a:txBody>
                    <a:bodyPr/>
                    <a:lstStyle/>
                    <a:p>
                      <a:pPr algn="ctr"/>
                      <a:r>
                        <a:rPr lang="en-US" sz="1400"/>
                        <a:t>C-TASK</a:t>
                      </a:r>
                    </a:p>
                  </a:txBody>
                  <a:tcPr>
                    <a:solidFill>
                      <a:schemeClr val="bg1">
                        <a:lumMod val="65000"/>
                      </a:schemeClr>
                    </a:solidFill>
                  </a:tcPr>
                </a:tc>
                <a:tc>
                  <a:txBody>
                    <a:bodyPr/>
                    <a:lstStyle/>
                    <a:p>
                      <a:pPr algn="ctr"/>
                      <a:r>
                        <a:rPr lang="en-US" sz="1400"/>
                        <a:t>OTHER TASK</a:t>
                      </a:r>
                    </a:p>
                  </a:txBody>
                  <a:tcPr>
                    <a:solidFill>
                      <a:schemeClr val="bg1">
                        <a:lumMod val="65000"/>
                      </a:schemeClr>
                    </a:solidFill>
                  </a:tcPr>
                </a:tc>
                <a:extLst>
                  <a:ext uri="{0D108BD9-81ED-4DB2-BD59-A6C34878D82A}">
                    <a16:rowId xmlns:a16="http://schemas.microsoft.com/office/drawing/2014/main" val="3947896766"/>
                  </a:ext>
                </a:extLst>
              </a:tr>
              <a:tr h="333454">
                <a:tc>
                  <a:txBody>
                    <a:bodyPr/>
                    <a:lstStyle/>
                    <a:p>
                      <a:pPr algn="ctr"/>
                      <a:r>
                        <a:rPr lang="en-US" sz="1600"/>
                        <a:t>434</a:t>
                      </a:r>
                    </a:p>
                    <a:p>
                      <a:pPr algn="ctr"/>
                      <a:r>
                        <a:rPr lang="en-US" sz="1600"/>
                        <a:t>165</a:t>
                      </a:r>
                    </a:p>
                  </a:txBody>
                  <a:tcPr/>
                </a:tc>
                <a:tc>
                  <a:txBody>
                    <a:bodyPr/>
                    <a:lstStyle/>
                    <a:p>
                      <a:pPr algn="ctr"/>
                      <a:r>
                        <a:rPr lang="en-US" sz="1600"/>
                        <a:t>6</a:t>
                      </a:r>
                    </a:p>
                  </a:txBody>
                  <a:tcPr/>
                </a:tc>
                <a:tc>
                  <a:txBody>
                    <a:bodyPr/>
                    <a:lstStyle/>
                    <a:p>
                      <a:pPr algn="ctr"/>
                      <a:r>
                        <a:rPr lang="en-US" sz="1600"/>
                        <a:t>23</a:t>
                      </a:r>
                    </a:p>
                  </a:txBody>
                  <a:tcPr/>
                </a:tc>
                <a:tc>
                  <a:txBody>
                    <a:bodyPr/>
                    <a:lstStyle/>
                    <a:p>
                      <a:pPr algn="ctr"/>
                      <a:r>
                        <a:rPr lang="en-US" sz="1600"/>
                        <a:t>6</a:t>
                      </a:r>
                    </a:p>
                  </a:txBody>
                  <a:tcPr/>
                </a:tc>
                <a:extLst>
                  <a:ext uri="{0D108BD9-81ED-4DB2-BD59-A6C34878D82A}">
                    <a16:rowId xmlns:a16="http://schemas.microsoft.com/office/drawing/2014/main" val="2292798864"/>
                  </a:ext>
                </a:extLst>
              </a:tr>
            </a:tbl>
          </a:graphicData>
        </a:graphic>
      </p:graphicFrame>
      <p:graphicFrame>
        <p:nvGraphicFramePr>
          <p:cNvPr id="51" name="Table 50">
            <a:extLst>
              <a:ext uri="{FF2B5EF4-FFF2-40B4-BE49-F238E27FC236}">
                <a16:creationId xmlns:a16="http://schemas.microsoft.com/office/drawing/2014/main" id="{5B440B5C-DB01-A766-41AC-A0648BC83B04}"/>
              </a:ext>
            </a:extLst>
          </p:cNvPr>
          <p:cNvGraphicFramePr>
            <a:graphicFrameLocks noGrp="1"/>
          </p:cNvGraphicFramePr>
          <p:nvPr>
            <p:extLst>
              <p:ext uri="{D42A27DB-BD31-4B8C-83A1-F6EECF244321}">
                <p14:modId xmlns:p14="http://schemas.microsoft.com/office/powerpoint/2010/main" val="2187065338"/>
              </p:ext>
            </p:extLst>
          </p:nvPr>
        </p:nvGraphicFramePr>
        <p:xfrm>
          <a:off x="2589087" y="2147899"/>
          <a:ext cx="10171415" cy="660477"/>
        </p:xfrm>
        <a:graphic>
          <a:graphicData uri="http://schemas.openxmlformats.org/drawingml/2006/table">
            <a:tbl>
              <a:tblPr firstRow="1" bandRow="1">
                <a:tableStyleId>{5C22544A-7EE6-4342-B048-85BDC9FD1C3A}</a:tableStyleId>
              </a:tblPr>
              <a:tblGrid>
                <a:gridCol w="4068566">
                  <a:extLst>
                    <a:ext uri="{9D8B030D-6E8A-4147-A177-3AD203B41FA5}">
                      <a16:colId xmlns:a16="http://schemas.microsoft.com/office/drawing/2014/main" val="699566286"/>
                    </a:ext>
                  </a:extLst>
                </a:gridCol>
                <a:gridCol w="2034283">
                  <a:extLst>
                    <a:ext uri="{9D8B030D-6E8A-4147-A177-3AD203B41FA5}">
                      <a16:colId xmlns:a16="http://schemas.microsoft.com/office/drawing/2014/main" val="917471445"/>
                    </a:ext>
                  </a:extLst>
                </a:gridCol>
                <a:gridCol w="2034283">
                  <a:extLst>
                    <a:ext uri="{9D8B030D-6E8A-4147-A177-3AD203B41FA5}">
                      <a16:colId xmlns:a16="http://schemas.microsoft.com/office/drawing/2014/main" val="2906102244"/>
                    </a:ext>
                  </a:extLst>
                </a:gridCol>
                <a:gridCol w="2034283">
                  <a:extLst>
                    <a:ext uri="{9D8B030D-6E8A-4147-A177-3AD203B41FA5}">
                      <a16:colId xmlns:a16="http://schemas.microsoft.com/office/drawing/2014/main" val="1260811093"/>
                    </a:ext>
                  </a:extLst>
                </a:gridCol>
              </a:tblGrid>
              <a:tr h="325197">
                <a:tc>
                  <a:txBody>
                    <a:bodyPr/>
                    <a:lstStyle/>
                    <a:p>
                      <a:pPr algn="ctr"/>
                      <a:r>
                        <a:rPr lang="en-US" sz="1400"/>
                        <a:t>INCIDENT/REQUEST</a:t>
                      </a:r>
                    </a:p>
                  </a:txBody>
                  <a:tcPr>
                    <a:solidFill>
                      <a:schemeClr val="bg1">
                        <a:lumMod val="65000"/>
                      </a:schemeClr>
                    </a:solidFill>
                  </a:tcPr>
                </a:tc>
                <a:tc>
                  <a:txBody>
                    <a:bodyPr/>
                    <a:lstStyle/>
                    <a:p>
                      <a:pPr algn="ctr"/>
                      <a:r>
                        <a:rPr lang="en-US" sz="1400"/>
                        <a:t>CHANGES</a:t>
                      </a:r>
                    </a:p>
                  </a:txBody>
                  <a:tcPr>
                    <a:solidFill>
                      <a:schemeClr val="bg1">
                        <a:lumMod val="65000"/>
                      </a:schemeClr>
                    </a:solidFill>
                  </a:tcPr>
                </a:tc>
                <a:tc>
                  <a:txBody>
                    <a:bodyPr/>
                    <a:lstStyle/>
                    <a:p>
                      <a:pPr algn="ctr"/>
                      <a:r>
                        <a:rPr lang="en-US" sz="1400"/>
                        <a:t>C-TASK</a:t>
                      </a:r>
                    </a:p>
                  </a:txBody>
                  <a:tcPr>
                    <a:solidFill>
                      <a:schemeClr val="bg1">
                        <a:lumMod val="65000"/>
                      </a:schemeClr>
                    </a:solidFill>
                  </a:tcPr>
                </a:tc>
                <a:tc>
                  <a:txBody>
                    <a:bodyPr/>
                    <a:lstStyle/>
                    <a:p>
                      <a:pPr algn="ctr"/>
                      <a:r>
                        <a:rPr lang="en-US" sz="1400"/>
                        <a:t>OTHER TASK</a:t>
                      </a:r>
                    </a:p>
                  </a:txBody>
                  <a:tcPr>
                    <a:solidFill>
                      <a:schemeClr val="bg1">
                        <a:lumMod val="65000"/>
                      </a:schemeClr>
                    </a:solidFill>
                  </a:tcPr>
                </a:tc>
                <a:extLst>
                  <a:ext uri="{0D108BD9-81ED-4DB2-BD59-A6C34878D82A}">
                    <a16:rowId xmlns:a16="http://schemas.microsoft.com/office/drawing/2014/main" val="3947896766"/>
                  </a:ext>
                </a:extLst>
              </a:tr>
              <a:tr h="333166">
                <a:tc>
                  <a:txBody>
                    <a:bodyPr/>
                    <a:lstStyle/>
                    <a:p>
                      <a:pPr algn="ctr"/>
                      <a:r>
                        <a:rPr lang="en-US" sz="1600"/>
                        <a:t>1</a:t>
                      </a:r>
                    </a:p>
                  </a:txBody>
                  <a:tcPr/>
                </a:tc>
                <a:tc>
                  <a:txBody>
                    <a:bodyPr/>
                    <a:lstStyle/>
                    <a:p>
                      <a:pPr algn="ctr"/>
                      <a:r>
                        <a:rPr lang="en-US" sz="1600"/>
                        <a:t>2</a:t>
                      </a:r>
                    </a:p>
                  </a:txBody>
                  <a:tcPr/>
                </a:tc>
                <a:tc>
                  <a:txBody>
                    <a:bodyPr/>
                    <a:lstStyle/>
                    <a:p>
                      <a:pPr algn="ctr"/>
                      <a:r>
                        <a:rPr lang="en-US" sz="1600"/>
                        <a:t>6</a:t>
                      </a:r>
                    </a:p>
                  </a:txBody>
                  <a:tcPr/>
                </a:tc>
                <a:tc>
                  <a:txBody>
                    <a:bodyPr/>
                    <a:lstStyle/>
                    <a:p>
                      <a:pPr algn="ctr"/>
                      <a:r>
                        <a:rPr lang="en-US" sz="1600"/>
                        <a:t>0</a:t>
                      </a:r>
                    </a:p>
                  </a:txBody>
                  <a:tcPr/>
                </a:tc>
                <a:extLst>
                  <a:ext uri="{0D108BD9-81ED-4DB2-BD59-A6C34878D82A}">
                    <a16:rowId xmlns:a16="http://schemas.microsoft.com/office/drawing/2014/main" val="2292798864"/>
                  </a:ext>
                </a:extLst>
              </a:tr>
            </a:tbl>
          </a:graphicData>
        </a:graphic>
      </p:graphicFrame>
      <p:sp>
        <p:nvSpPr>
          <p:cNvPr id="6" name="Google Shape;1209;p40">
            <a:extLst>
              <a:ext uri="{FF2B5EF4-FFF2-40B4-BE49-F238E27FC236}">
                <a16:creationId xmlns:a16="http://schemas.microsoft.com/office/drawing/2014/main" id="{89959990-FCE7-FE46-7F37-C97A21F1EF53}"/>
              </a:ext>
            </a:extLst>
          </p:cNvPr>
          <p:cNvSpPr txBox="1"/>
          <p:nvPr/>
        </p:nvSpPr>
        <p:spPr>
          <a:xfrm flipH="1">
            <a:off x="10685290" y="5915751"/>
            <a:ext cx="609591" cy="190194"/>
          </a:xfrm>
          <a:prstGeom prst="rect">
            <a:avLst/>
          </a:prstGeom>
          <a:noFill/>
          <a:ln>
            <a:noFill/>
          </a:ln>
        </p:spPr>
        <p:txBody>
          <a:bodyPr spcFirstLastPara="1" wrap="square" lIns="68569" tIns="68569" rIns="68569" bIns="68569" anchor="ctr" anchorCtr="0">
            <a:noAutofit/>
          </a:bodyPr>
          <a:lstStyle/>
          <a:p>
            <a:pPr algn="r"/>
            <a:r>
              <a:rPr lang="en" sz="1600" b="1">
                <a:solidFill>
                  <a:srgbClr val="434343"/>
                </a:solidFill>
                <a:latin typeface="Fira Sans Extra Condensed Medium"/>
                <a:ea typeface="Fira Sans Extra Condensed Medium"/>
                <a:cs typeface="Fira Sans Extra Condensed Medium"/>
                <a:sym typeface="Fira Sans Extra Condensed Medium"/>
              </a:rPr>
              <a:t>100%</a:t>
            </a:r>
            <a:r>
              <a:rPr lang="en" sz="2000">
                <a:solidFill>
                  <a:srgbClr val="434343"/>
                </a:solidFill>
                <a:latin typeface="Fira Sans Extra Condensed Medium"/>
                <a:ea typeface="Fira Sans Extra Condensed Medium"/>
                <a:cs typeface="Fira Sans Extra Condensed Medium"/>
                <a:sym typeface="Fira Sans Extra Condensed Medium"/>
              </a:rPr>
              <a:t> </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9" name="Google Shape;1209;p40">
            <a:extLst>
              <a:ext uri="{FF2B5EF4-FFF2-40B4-BE49-F238E27FC236}">
                <a16:creationId xmlns:a16="http://schemas.microsoft.com/office/drawing/2014/main" id="{0CA17842-7B61-C401-BA0D-2AC549B3EB23}"/>
              </a:ext>
            </a:extLst>
          </p:cNvPr>
          <p:cNvSpPr txBox="1"/>
          <p:nvPr/>
        </p:nvSpPr>
        <p:spPr>
          <a:xfrm flipH="1">
            <a:off x="9502727" y="5882850"/>
            <a:ext cx="841109" cy="255995"/>
          </a:xfrm>
          <a:prstGeom prst="rect">
            <a:avLst/>
          </a:prstGeom>
          <a:noFill/>
          <a:ln>
            <a:noFill/>
          </a:ln>
        </p:spPr>
        <p:txBody>
          <a:bodyPr spcFirstLastPara="1" wrap="square" lIns="68569" tIns="68569" rIns="68569" bIns="68569" anchor="ctr" anchorCtr="0">
            <a:noAutofit/>
          </a:bodyPr>
          <a:lstStyle/>
          <a:p>
            <a:pPr algn="r"/>
            <a:r>
              <a:rPr lang="en" b="1">
                <a:solidFill>
                  <a:srgbClr val="434343"/>
                </a:solidFill>
                <a:latin typeface="Fira Sans Extra Condensed Medium"/>
                <a:ea typeface="Fira Sans Extra Condensed Medium"/>
                <a:cs typeface="Fira Sans Extra Condensed Medium"/>
                <a:sym typeface="Fira Sans Extra Condensed Medium"/>
              </a:rPr>
              <a:t>99%</a:t>
            </a:r>
            <a:r>
              <a:rPr lang="en" sz="2000">
                <a:solidFill>
                  <a:srgbClr val="434343"/>
                </a:solidFill>
                <a:latin typeface="Fira Sans Extra Condensed Medium"/>
                <a:ea typeface="Fira Sans Extra Condensed Medium"/>
                <a:cs typeface="Fira Sans Extra Condensed Medium"/>
                <a:sym typeface="Fira Sans Extra Condensed Medium"/>
              </a:rPr>
              <a:t> </a:t>
            </a:r>
            <a:endParaRPr sz="2000">
              <a:solidFill>
                <a:srgbClr val="434343"/>
              </a:solidFill>
              <a:latin typeface="Fira Sans Extra Condensed Medium"/>
              <a:ea typeface="Fira Sans Extra Condensed Medium"/>
              <a:cs typeface="Fira Sans Extra Condensed Medium"/>
              <a:sym typeface="Fira Sans Extra Condensed Medium"/>
            </a:endParaRPr>
          </a:p>
        </p:txBody>
      </p:sp>
      <p:pic>
        <p:nvPicPr>
          <p:cNvPr id="4" name="Picture 3">
            <a:extLst>
              <a:ext uri="{FF2B5EF4-FFF2-40B4-BE49-F238E27FC236}">
                <a16:creationId xmlns:a16="http://schemas.microsoft.com/office/drawing/2014/main" id="{3BF83130-A19C-F391-AA8A-8B917AA84CB0}"/>
              </a:ext>
            </a:extLst>
          </p:cNvPr>
          <p:cNvPicPr>
            <a:picLocks noChangeAspect="1"/>
          </p:cNvPicPr>
          <p:nvPr/>
        </p:nvPicPr>
        <p:blipFill>
          <a:blip r:embed="rId3"/>
          <a:stretch>
            <a:fillRect/>
          </a:stretch>
        </p:blipFill>
        <p:spPr>
          <a:xfrm>
            <a:off x="96252" y="3200549"/>
            <a:ext cx="4027015" cy="1504649"/>
          </a:xfrm>
          <a:prstGeom prst="rect">
            <a:avLst/>
          </a:prstGeom>
        </p:spPr>
      </p:pic>
      <p:pic>
        <p:nvPicPr>
          <p:cNvPr id="8" name="Picture 7">
            <a:extLst>
              <a:ext uri="{FF2B5EF4-FFF2-40B4-BE49-F238E27FC236}">
                <a16:creationId xmlns:a16="http://schemas.microsoft.com/office/drawing/2014/main" id="{10EABB54-447C-C3F8-7B92-A9028A21B9A2}"/>
              </a:ext>
            </a:extLst>
          </p:cNvPr>
          <p:cNvPicPr>
            <a:picLocks noChangeAspect="1"/>
          </p:cNvPicPr>
          <p:nvPr/>
        </p:nvPicPr>
        <p:blipFill>
          <a:blip r:embed="rId4"/>
          <a:stretch>
            <a:fillRect/>
          </a:stretch>
        </p:blipFill>
        <p:spPr>
          <a:xfrm>
            <a:off x="4174029" y="3192870"/>
            <a:ext cx="3941633" cy="1493262"/>
          </a:xfrm>
          <a:prstGeom prst="rect">
            <a:avLst/>
          </a:prstGeom>
        </p:spPr>
      </p:pic>
      <p:pic>
        <p:nvPicPr>
          <p:cNvPr id="10" name="Picture 9">
            <a:extLst>
              <a:ext uri="{FF2B5EF4-FFF2-40B4-BE49-F238E27FC236}">
                <a16:creationId xmlns:a16="http://schemas.microsoft.com/office/drawing/2014/main" id="{FB1F486D-CFBA-C933-9F74-680D0C542549}"/>
              </a:ext>
            </a:extLst>
          </p:cNvPr>
          <p:cNvPicPr>
            <a:picLocks noChangeAspect="1"/>
          </p:cNvPicPr>
          <p:nvPr/>
        </p:nvPicPr>
        <p:blipFill>
          <a:blip r:embed="rId5"/>
          <a:stretch>
            <a:fillRect/>
          </a:stretch>
        </p:blipFill>
        <p:spPr>
          <a:xfrm>
            <a:off x="124833" y="5003587"/>
            <a:ext cx="4012735" cy="1546275"/>
          </a:xfrm>
          <a:prstGeom prst="rect">
            <a:avLst/>
          </a:prstGeom>
        </p:spPr>
      </p:pic>
      <p:pic>
        <p:nvPicPr>
          <p:cNvPr id="14" name="Picture 13">
            <a:extLst>
              <a:ext uri="{FF2B5EF4-FFF2-40B4-BE49-F238E27FC236}">
                <a16:creationId xmlns:a16="http://schemas.microsoft.com/office/drawing/2014/main" id="{20FA30BD-8DB9-AC40-D77D-3C0B331036B3}"/>
              </a:ext>
            </a:extLst>
          </p:cNvPr>
          <p:cNvPicPr>
            <a:picLocks noChangeAspect="1"/>
          </p:cNvPicPr>
          <p:nvPr/>
        </p:nvPicPr>
        <p:blipFill>
          <a:blip r:embed="rId6"/>
          <a:stretch>
            <a:fillRect/>
          </a:stretch>
        </p:blipFill>
        <p:spPr>
          <a:xfrm>
            <a:off x="4194167" y="4982119"/>
            <a:ext cx="3967950" cy="1546275"/>
          </a:xfrm>
          <a:prstGeom prst="rect">
            <a:avLst/>
          </a:prstGeom>
        </p:spPr>
      </p:pic>
      <p:pic>
        <p:nvPicPr>
          <p:cNvPr id="16" name="Picture 15">
            <a:extLst>
              <a:ext uri="{FF2B5EF4-FFF2-40B4-BE49-F238E27FC236}">
                <a16:creationId xmlns:a16="http://schemas.microsoft.com/office/drawing/2014/main" id="{81556364-F87E-BE26-628A-5E1D9BBE35D9}"/>
              </a:ext>
            </a:extLst>
          </p:cNvPr>
          <p:cNvPicPr>
            <a:picLocks noChangeAspect="1"/>
          </p:cNvPicPr>
          <p:nvPr/>
        </p:nvPicPr>
        <p:blipFill>
          <a:blip r:embed="rId7"/>
          <a:stretch>
            <a:fillRect/>
          </a:stretch>
        </p:blipFill>
        <p:spPr>
          <a:xfrm>
            <a:off x="8238907" y="3110764"/>
            <a:ext cx="4543774" cy="1867652"/>
          </a:xfrm>
          <a:prstGeom prst="rect">
            <a:avLst/>
          </a:prstGeom>
        </p:spPr>
      </p:pic>
    </p:spTree>
    <p:extLst>
      <p:ext uri="{BB962C8B-B14F-4D97-AF65-F5344CB8AC3E}">
        <p14:creationId xmlns:p14="http://schemas.microsoft.com/office/powerpoint/2010/main" val="2075520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367CD-1CB2-B6C6-4546-80D260F69C6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2A7315E-69E2-7C25-175A-617160890B85}"/>
              </a:ext>
            </a:extLst>
          </p:cNvPr>
          <p:cNvSpPr txBox="1"/>
          <p:nvPr/>
        </p:nvSpPr>
        <p:spPr>
          <a:xfrm>
            <a:off x="1461052" y="2782669"/>
            <a:ext cx="9541566" cy="646331"/>
          </a:xfrm>
          <a:prstGeom prst="rect">
            <a:avLst/>
          </a:prstGeom>
          <a:noFill/>
        </p:spPr>
        <p:txBody>
          <a:bodyPr wrap="square" rtlCol="0">
            <a:spAutoFit/>
          </a:bodyPr>
          <a:lstStyle/>
          <a:p>
            <a:r>
              <a:rPr lang="en-IN" sz="3600"/>
              <a:t>    </a:t>
            </a:r>
            <a:r>
              <a:rPr lang="en-IN" sz="3200" b="1">
                <a:solidFill>
                  <a:schemeClr val="accent2">
                    <a:lumMod val="75000"/>
                  </a:schemeClr>
                </a:solidFill>
              </a:rPr>
              <a:t>Data Cloud Operations Service  - Q1 2025</a:t>
            </a:r>
            <a:endParaRPr lang="en-US" sz="3200" b="1">
              <a:solidFill>
                <a:schemeClr val="accent2">
                  <a:lumMod val="75000"/>
                </a:schemeClr>
              </a:solidFill>
            </a:endParaRPr>
          </a:p>
        </p:txBody>
      </p:sp>
    </p:spTree>
    <p:extLst>
      <p:ext uri="{BB962C8B-B14F-4D97-AF65-F5344CB8AC3E}">
        <p14:creationId xmlns:p14="http://schemas.microsoft.com/office/powerpoint/2010/main" val="177691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79C47-B6B6-080A-153F-B7C5C4E418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1BC05-0412-0B50-487C-B46A9048FFB1}"/>
              </a:ext>
            </a:extLst>
          </p:cNvPr>
          <p:cNvSpPr>
            <a:spLocks noGrp="1"/>
          </p:cNvSpPr>
          <p:nvPr>
            <p:ph type="title"/>
          </p:nvPr>
        </p:nvSpPr>
        <p:spPr>
          <a:xfrm>
            <a:off x="140775" y="99961"/>
            <a:ext cx="11602073" cy="716711"/>
          </a:xfrm>
        </p:spPr>
        <p:txBody>
          <a:bodyPr/>
          <a:lstStyle/>
          <a:p>
            <a:r>
              <a:rPr lang="en-IN" sz="2400" b="1"/>
              <a:t>Data Cloud Operations Service Q1 </a:t>
            </a:r>
            <a:r>
              <a:rPr lang="en-IN" sz="2400" b="1">
                <a:solidFill>
                  <a:schemeClr val="accent2">
                    <a:lumMod val="75000"/>
                  </a:schemeClr>
                </a:solidFill>
              </a:rPr>
              <a:t>2025</a:t>
            </a:r>
            <a:r>
              <a:rPr lang="en-US" sz="2400" b="1">
                <a:solidFill>
                  <a:schemeClr val="accent2">
                    <a:lumMod val="75000"/>
                  </a:schemeClr>
                </a:solidFill>
              </a:rPr>
              <a:t> - Highlights</a:t>
            </a:r>
          </a:p>
        </p:txBody>
      </p:sp>
      <p:sp>
        <p:nvSpPr>
          <p:cNvPr id="5" name="TextBox 4">
            <a:extLst>
              <a:ext uri="{FF2B5EF4-FFF2-40B4-BE49-F238E27FC236}">
                <a16:creationId xmlns:a16="http://schemas.microsoft.com/office/drawing/2014/main" id="{411652E5-D2E6-9AD9-2872-E2DD92CBDB92}"/>
              </a:ext>
            </a:extLst>
          </p:cNvPr>
          <p:cNvSpPr txBox="1"/>
          <p:nvPr/>
        </p:nvSpPr>
        <p:spPr>
          <a:xfrm>
            <a:off x="417339" y="816672"/>
            <a:ext cx="12085983" cy="4955203"/>
          </a:xfrm>
          <a:prstGeom prst="rect">
            <a:avLst/>
          </a:prstGeom>
          <a:noFill/>
        </p:spPr>
        <p:txBody>
          <a:bodyPr wrap="square" lIns="91440" tIns="45720" rIns="91440" bIns="45720" anchor="t">
            <a:spAutoFit/>
          </a:bodyPr>
          <a:lstStyle/>
          <a:p>
            <a:endParaRPr lang="en-US" sz="1800">
              <a:effectLst/>
              <a:latin typeface="Ubuntu"/>
            </a:endParaRPr>
          </a:p>
          <a:p>
            <a:pPr marL="0" indent="0" rtl="0" fontAlgn="ctr" latinLnBrk="0">
              <a:spcBef>
                <a:spcPts val="0"/>
              </a:spcBef>
              <a:spcAft>
                <a:spcPts val="0"/>
              </a:spcAft>
            </a:pPr>
            <a:r>
              <a:rPr lang="en-US" sz="1800" b="1">
                <a:effectLst/>
                <a:latin typeface="Ubuntu"/>
              </a:rPr>
              <a:t>Business Owners/TU Leaders : </a:t>
            </a:r>
          </a:p>
          <a:p>
            <a:pPr marL="0" indent="0" rtl="0" fontAlgn="ctr" latinLnBrk="0">
              <a:spcBef>
                <a:spcPts val="0"/>
              </a:spcBef>
              <a:spcAft>
                <a:spcPts val="0"/>
              </a:spcAft>
            </a:pPr>
            <a:endParaRPr lang="en-US" sz="1800" b="1">
              <a:effectLst/>
              <a:latin typeface="Ubuntu"/>
            </a:endParaRPr>
          </a:p>
          <a:p>
            <a:r>
              <a:rPr lang="en-US" sz="1400">
                <a:solidFill>
                  <a:srgbClr val="333333"/>
                </a:solidFill>
                <a:latin typeface="Ubuntu"/>
              </a:rPr>
              <a:t>IT Ops &amp; Apps Owner: Glenn Pereira / Vijay Tiwari</a:t>
            </a:r>
            <a:endParaRPr lang="en-US"/>
          </a:p>
          <a:p>
            <a:pPr marL="0" indent="0" rtl="0" fontAlgn="ctr" latinLnBrk="0">
              <a:spcBef>
                <a:spcPts val="0"/>
              </a:spcBef>
              <a:spcAft>
                <a:spcPts val="0"/>
              </a:spcAft>
            </a:pPr>
            <a:r>
              <a:rPr lang="en-US" sz="1400">
                <a:solidFill>
                  <a:srgbClr val="333333"/>
                </a:solidFill>
                <a:effectLst/>
                <a:latin typeface="Segoe UI"/>
              </a:rPr>
              <a:t>Domain Lead: Vijay Tiwari</a:t>
            </a:r>
            <a:endParaRPr lang="en-US" sz="1400">
              <a:effectLst/>
              <a:latin typeface="Segoe UI"/>
            </a:endParaRPr>
          </a:p>
          <a:p>
            <a:pPr marL="0" indent="0" rtl="0" fontAlgn="ctr" latinLnBrk="0">
              <a:spcBef>
                <a:spcPts val="0"/>
              </a:spcBef>
              <a:spcAft>
                <a:spcPts val="0"/>
              </a:spcAft>
            </a:pPr>
            <a:r>
              <a:rPr lang="en-US" sz="1400">
                <a:solidFill>
                  <a:srgbClr val="333333"/>
                </a:solidFill>
                <a:effectLst/>
                <a:latin typeface="Segoe UI"/>
              </a:rPr>
              <a:t>R3 Lead :</a:t>
            </a:r>
            <a:r>
              <a:rPr lang="en-US" sz="1400">
                <a:solidFill>
                  <a:srgbClr val="333333"/>
                </a:solidFill>
                <a:latin typeface="Segoe UI"/>
              </a:rPr>
              <a:t> Vishnu Vardhan Reddy </a:t>
            </a:r>
            <a:r>
              <a:rPr lang="en-US" sz="1400" err="1">
                <a:solidFill>
                  <a:srgbClr val="333333"/>
                </a:solidFill>
                <a:latin typeface="Segoe UI"/>
              </a:rPr>
              <a:t>Yelimela</a:t>
            </a:r>
            <a:r>
              <a:rPr lang="en-US" sz="1400">
                <a:solidFill>
                  <a:srgbClr val="333333"/>
                </a:solidFill>
                <a:latin typeface="Segoe UI"/>
              </a:rPr>
              <a:t> </a:t>
            </a:r>
            <a:endParaRPr lang="en-US" sz="1400">
              <a:solidFill>
                <a:srgbClr val="333333"/>
              </a:solidFill>
              <a:latin typeface="Segoe UI"/>
              <a:cs typeface="Segoe UI"/>
            </a:endParaRPr>
          </a:p>
          <a:p>
            <a:r>
              <a:rPr lang="en-US" sz="1400">
                <a:solidFill>
                  <a:srgbClr val="333333"/>
                </a:solidFill>
                <a:latin typeface="Segoe UI"/>
                <a:cs typeface="Segoe UI"/>
              </a:rPr>
              <a:t>Departments Supported:</a:t>
            </a:r>
            <a:r>
              <a:rPr lang="en-US" sz="1400">
                <a:solidFill>
                  <a:srgbClr val="333333"/>
                </a:solidFill>
                <a:latin typeface="Segoe UI"/>
              </a:rPr>
              <a:t> Streaming, Digital, Broadcast, </a:t>
            </a:r>
            <a:r>
              <a:rPr lang="en-US" sz="1400" err="1">
                <a:solidFill>
                  <a:srgbClr val="333333"/>
                </a:solidFill>
                <a:latin typeface="Segoe UI"/>
              </a:rPr>
              <a:t>ViX</a:t>
            </a:r>
            <a:r>
              <a:rPr lang="en-US" sz="1400">
                <a:solidFill>
                  <a:srgbClr val="333333"/>
                </a:solidFill>
                <a:latin typeface="Segoe UI"/>
              </a:rPr>
              <a:t>,  IT </a:t>
            </a:r>
            <a:endParaRPr lang="en-US" sz="1400">
              <a:solidFill>
                <a:srgbClr val="333333"/>
              </a:solidFill>
              <a:latin typeface="Segoe UI"/>
              <a:cs typeface="Segoe UI"/>
            </a:endParaRPr>
          </a:p>
          <a:p>
            <a:pPr fontAlgn="ctr"/>
            <a:endParaRPr lang="en-US">
              <a:solidFill>
                <a:srgbClr val="333333"/>
              </a:solidFill>
              <a:latin typeface="Segoe UI"/>
              <a:cs typeface="Segoe UI"/>
            </a:endParaRPr>
          </a:p>
          <a:p>
            <a:pPr fontAlgn="ctr"/>
            <a:r>
              <a:rPr lang="en-US" sz="1800" b="1">
                <a:effectLst/>
                <a:latin typeface="Ubuntu"/>
              </a:rPr>
              <a:t>Key Highlights :</a:t>
            </a:r>
          </a:p>
          <a:p>
            <a:pPr fontAlgn="ctr"/>
            <a:endParaRPr lang="en-US" sz="2400">
              <a:effectLst/>
              <a:latin typeface="Ubuntu"/>
            </a:endParaRPr>
          </a:p>
          <a:p>
            <a:pPr marL="285750" indent="-285750">
              <a:buFont typeface="Wingdings"/>
              <a:buChar char="ü"/>
            </a:pPr>
            <a:r>
              <a:rPr lang="en-US" sz="1400">
                <a:latin typeface="Ubuntu"/>
                <a:ea typeface="Calibri"/>
                <a:cs typeface="Calibri"/>
              </a:rPr>
              <a:t>Google Workspace license cost optimization – </a:t>
            </a:r>
            <a:r>
              <a:rPr lang="en-US" sz="1400">
                <a:latin typeface="Ubuntu"/>
              </a:rPr>
              <a:t>Workspace licenses revoked – 71, cost savings -</a:t>
            </a:r>
            <a:r>
              <a:rPr lang="en-US" sz="1400" b="1">
                <a:latin typeface="Ubuntu"/>
              </a:rPr>
              <a:t> $2556/month</a:t>
            </a:r>
            <a:endParaRPr lang="en-US" sz="1400">
              <a:latin typeface="Ubuntu"/>
            </a:endParaRPr>
          </a:p>
          <a:p>
            <a:pPr marL="285750" indent="-285750">
              <a:buFont typeface="Wingdings"/>
              <a:buChar char="ü"/>
            </a:pPr>
            <a:r>
              <a:rPr lang="en-US" sz="1400">
                <a:latin typeface="Ubuntu"/>
                <a:ea typeface="+mn-lt"/>
                <a:cs typeface="+mn-lt"/>
              </a:rPr>
              <a:t>Enabled</a:t>
            </a:r>
            <a:r>
              <a:rPr lang="en-US" sz="1400">
                <a:latin typeface="Ubuntu"/>
              </a:rPr>
              <a:t> </a:t>
            </a:r>
            <a:r>
              <a:rPr lang="en-US" sz="1400" err="1">
                <a:latin typeface="Ubuntu"/>
              </a:rPr>
              <a:t>NotebookLM</a:t>
            </a:r>
            <a:r>
              <a:rPr lang="en-US" sz="1400">
                <a:latin typeface="Ubuntu"/>
              </a:rPr>
              <a:t> Plus for Gemini for Google Workspace subscriptions.</a:t>
            </a:r>
          </a:p>
          <a:p>
            <a:pPr marL="285750" indent="-285750">
              <a:buFont typeface="Wingdings" panose="05000000000000000000" pitchFamily="2" charset="2"/>
              <a:buChar char="ü"/>
            </a:pPr>
            <a:r>
              <a:rPr lang="en-US" sz="1400">
                <a:effectLst/>
              </a:rPr>
              <a:t>Granted permissions to view GCP Billing data for Engineering team key members.​</a:t>
            </a:r>
          </a:p>
          <a:p>
            <a:pPr marL="285750" indent="-285750">
              <a:buFont typeface="Wingdings" panose="05000000000000000000" pitchFamily="2" charset="2"/>
              <a:buChar char="ü"/>
            </a:pPr>
            <a:r>
              <a:rPr lang="en-US" sz="1400">
                <a:effectLst/>
              </a:rPr>
              <a:t>Logical closure of </a:t>
            </a:r>
            <a:r>
              <a:rPr lang="en-US" sz="1400" err="1">
                <a:effectLst/>
              </a:rPr>
              <a:t>Televisatim</a:t>
            </a:r>
            <a:r>
              <a:rPr lang="en-US" sz="1400">
                <a:effectLst/>
              </a:rPr>
              <a:t> Workspace license requirements.</a:t>
            </a:r>
            <a:endParaRPr lang="en-US" sz="1400">
              <a:effectLst/>
              <a:latin typeface="Ubuntu"/>
            </a:endParaRPr>
          </a:p>
          <a:p>
            <a:pPr marL="342900" indent="-342900">
              <a:buFont typeface="Wingdings" panose="05000000000000000000" pitchFamily="2" charset="2"/>
              <a:buChar char="ü"/>
            </a:pPr>
            <a:r>
              <a:rPr lang="en-US" sz="1400">
                <a:effectLst/>
              </a:rPr>
              <a:t>Progressing discussions with Google team on provisioning Google Workspace licenses for televisaunivision.com accounts.​</a:t>
            </a:r>
          </a:p>
          <a:p>
            <a:pPr marL="342900" indent="-342900">
              <a:buFont typeface="Wingdings" panose="05000000000000000000" pitchFamily="2" charset="2"/>
              <a:buChar char="ü"/>
            </a:pPr>
            <a:r>
              <a:rPr lang="en-US" sz="1400">
                <a:effectLst/>
              </a:rPr>
              <a:t>Implemented change to decommission GCP SAS project.​</a:t>
            </a:r>
          </a:p>
          <a:p>
            <a:pPr marL="342900" indent="-342900">
              <a:buFont typeface="Wingdings" panose="05000000000000000000" pitchFamily="2" charset="2"/>
              <a:buChar char="ü"/>
            </a:pPr>
            <a:r>
              <a:rPr lang="en-US" sz="1400">
                <a:effectLst/>
              </a:rPr>
              <a:t>Implemented Cloud Run tagging to allow </a:t>
            </a:r>
            <a:r>
              <a:rPr lang="en-US" sz="1400" err="1">
                <a:effectLst/>
              </a:rPr>
              <a:t>Unauth</a:t>
            </a:r>
            <a:r>
              <a:rPr lang="en-US" sz="1400">
                <a:effectLst/>
              </a:rPr>
              <a:t> for Media Systems GCP migration project.</a:t>
            </a:r>
          </a:p>
          <a:p>
            <a:pPr fontAlgn="ctr"/>
            <a:endParaRPr lang="en-US" sz="2400">
              <a:effectLst/>
              <a:latin typeface="Ubuntu"/>
            </a:endParaRPr>
          </a:p>
          <a:p>
            <a:pPr marR="0" lvl="0" algn="l"/>
            <a:r>
              <a:rPr lang="en-US" sz="2400">
                <a:effectLst/>
                <a:latin typeface="Ubuntu"/>
              </a:rPr>
              <a:t>	</a:t>
            </a:r>
          </a:p>
        </p:txBody>
      </p:sp>
    </p:spTree>
    <p:extLst>
      <p:ext uri="{BB962C8B-B14F-4D97-AF65-F5344CB8AC3E}">
        <p14:creationId xmlns:p14="http://schemas.microsoft.com/office/powerpoint/2010/main" val="101894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ounded Rectangle 222">
            <a:extLst>
              <a:ext uri="{FF2B5EF4-FFF2-40B4-BE49-F238E27FC236}">
                <a16:creationId xmlns:a16="http://schemas.microsoft.com/office/drawing/2014/main" id="{A3389F5D-B0B0-3527-C3B8-045CFEAEDAF9}"/>
              </a:ext>
            </a:extLst>
          </p:cNvPr>
          <p:cNvSpPr/>
          <p:nvPr/>
        </p:nvSpPr>
        <p:spPr>
          <a:xfrm>
            <a:off x="8248649" y="5019674"/>
            <a:ext cx="4505325" cy="1514476"/>
          </a:xfrm>
          <a:prstGeom prst="roundRect">
            <a:avLst>
              <a:gd name="adj" fmla="val 5980"/>
            </a:avLst>
          </a:prstGeom>
          <a:solidFill>
            <a:schemeClr val="bg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428FF-D307-76DF-19C2-9E65B4E52715}"/>
              </a:ext>
            </a:extLst>
          </p:cNvPr>
          <p:cNvSpPr>
            <a:spLocks noGrp="1"/>
          </p:cNvSpPr>
          <p:nvPr>
            <p:ph type="title"/>
          </p:nvPr>
        </p:nvSpPr>
        <p:spPr>
          <a:xfrm>
            <a:off x="135471" y="92025"/>
            <a:ext cx="8069466" cy="431513"/>
          </a:xfrm>
        </p:spPr>
        <p:txBody>
          <a:bodyPr lIns="91440" tIns="45720" rIns="91440" bIns="45720" anchor="t"/>
          <a:lstStyle/>
          <a:p>
            <a:r>
              <a:rPr lang="en-IN" sz="2400" b="1"/>
              <a:t>Data Cloud Operations Service Q1 2025 - Metrics</a:t>
            </a:r>
            <a:br>
              <a:rPr lang="en-IN" sz="2350"/>
            </a:br>
            <a:br>
              <a:rPr lang="en-US" sz="2400"/>
            </a:br>
            <a:r>
              <a:rPr lang="en-IN" sz="2350"/>
              <a:t>)</a:t>
            </a:r>
            <a:endParaRPr lang="en-US" sz="2350"/>
          </a:p>
        </p:txBody>
      </p:sp>
      <p:sp>
        <p:nvSpPr>
          <p:cNvPr id="3" name="Rounded Rectangle 2">
            <a:extLst>
              <a:ext uri="{FF2B5EF4-FFF2-40B4-BE49-F238E27FC236}">
                <a16:creationId xmlns:a16="http://schemas.microsoft.com/office/drawing/2014/main" id="{F3A1736A-C974-5E41-2FF5-BA2E9BF33993}"/>
              </a:ext>
            </a:extLst>
          </p:cNvPr>
          <p:cNvSpPr/>
          <p:nvPr/>
        </p:nvSpPr>
        <p:spPr>
          <a:xfrm>
            <a:off x="96253" y="2837468"/>
            <a:ext cx="12695722" cy="3720086"/>
          </a:xfrm>
          <a:prstGeom prst="roundRect">
            <a:avLst>
              <a:gd name="adj" fmla="val 2252"/>
            </a:avLst>
          </a:prstGeom>
          <a:no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82" name="Horizontal Scroll 181">
            <a:extLst>
              <a:ext uri="{FF2B5EF4-FFF2-40B4-BE49-F238E27FC236}">
                <a16:creationId xmlns:a16="http://schemas.microsoft.com/office/drawing/2014/main" id="{CBA25230-CC2D-8817-7753-81CC3D865B08}"/>
              </a:ext>
            </a:extLst>
          </p:cNvPr>
          <p:cNvSpPr/>
          <p:nvPr/>
        </p:nvSpPr>
        <p:spPr>
          <a:xfrm>
            <a:off x="8268480" y="4966417"/>
            <a:ext cx="4498614" cy="359727"/>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SLA</a:t>
            </a:r>
          </a:p>
          <a:p>
            <a:pPr algn="ctr"/>
            <a:endParaRPr lang="en-US" sz="1272" err="1"/>
          </a:p>
        </p:txBody>
      </p:sp>
      <p:sp>
        <p:nvSpPr>
          <p:cNvPr id="203" name="Horizontal Scroll 202">
            <a:extLst>
              <a:ext uri="{FF2B5EF4-FFF2-40B4-BE49-F238E27FC236}">
                <a16:creationId xmlns:a16="http://schemas.microsoft.com/office/drawing/2014/main" id="{72345FA3-8723-1080-6B28-A25E95286D53}"/>
              </a:ext>
            </a:extLst>
          </p:cNvPr>
          <p:cNvSpPr/>
          <p:nvPr/>
        </p:nvSpPr>
        <p:spPr>
          <a:xfrm>
            <a:off x="101600" y="2829776"/>
            <a:ext cx="4017913" cy="402375"/>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Total Tickets By Type</a:t>
            </a:r>
          </a:p>
          <a:p>
            <a:pPr algn="ctr"/>
            <a:endParaRPr lang="en-US" sz="1272" err="1"/>
          </a:p>
        </p:txBody>
      </p:sp>
      <p:sp>
        <p:nvSpPr>
          <p:cNvPr id="204" name="Horizontal Scroll 203">
            <a:extLst>
              <a:ext uri="{FF2B5EF4-FFF2-40B4-BE49-F238E27FC236}">
                <a16:creationId xmlns:a16="http://schemas.microsoft.com/office/drawing/2014/main" id="{C6EF2FD1-0DD8-17E7-72B1-55723D693BD5}"/>
              </a:ext>
            </a:extLst>
          </p:cNvPr>
          <p:cNvSpPr/>
          <p:nvPr/>
        </p:nvSpPr>
        <p:spPr>
          <a:xfrm>
            <a:off x="93133" y="4661393"/>
            <a:ext cx="4030134" cy="402375"/>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Assigned Vs Closed (Q1 2025)</a:t>
            </a:r>
            <a:endParaRPr lang="en-US" sz="1272"/>
          </a:p>
          <a:p>
            <a:pPr algn="ctr"/>
            <a:endParaRPr lang="en-US" sz="1272"/>
          </a:p>
        </p:txBody>
      </p:sp>
      <p:sp>
        <p:nvSpPr>
          <p:cNvPr id="214" name="Horizontal Scroll 213">
            <a:extLst>
              <a:ext uri="{FF2B5EF4-FFF2-40B4-BE49-F238E27FC236}">
                <a16:creationId xmlns:a16="http://schemas.microsoft.com/office/drawing/2014/main" id="{8A43E39E-A7DE-78C4-D8FB-2D460620B033}"/>
              </a:ext>
            </a:extLst>
          </p:cNvPr>
          <p:cNvSpPr/>
          <p:nvPr/>
        </p:nvSpPr>
        <p:spPr>
          <a:xfrm>
            <a:off x="4198197" y="4638693"/>
            <a:ext cx="3947801" cy="402375"/>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72" b="1"/>
              <a:t>P1/P2 Incidents</a:t>
            </a:r>
            <a:endParaRPr lang="en-US" sz="1272" err="1"/>
          </a:p>
        </p:txBody>
      </p:sp>
      <p:sp>
        <p:nvSpPr>
          <p:cNvPr id="220" name="Horizontal Scroll 219">
            <a:extLst>
              <a:ext uri="{FF2B5EF4-FFF2-40B4-BE49-F238E27FC236}">
                <a16:creationId xmlns:a16="http://schemas.microsoft.com/office/drawing/2014/main" id="{BB9EA2B3-3B70-8FD6-09D8-C5F9C561D496}"/>
              </a:ext>
            </a:extLst>
          </p:cNvPr>
          <p:cNvSpPr/>
          <p:nvPr/>
        </p:nvSpPr>
        <p:spPr>
          <a:xfrm>
            <a:off x="8247552" y="2801827"/>
            <a:ext cx="4499184" cy="347773"/>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b="1"/>
              <a:t>Tickets Handled by Team (Monthly) - 2025</a:t>
            </a:r>
            <a:endParaRPr lang="en-US" sz="1200"/>
          </a:p>
        </p:txBody>
      </p:sp>
      <p:grpSp>
        <p:nvGrpSpPr>
          <p:cNvPr id="152" name="Group 151">
            <a:extLst>
              <a:ext uri="{FF2B5EF4-FFF2-40B4-BE49-F238E27FC236}">
                <a16:creationId xmlns:a16="http://schemas.microsoft.com/office/drawing/2014/main" id="{D41A64C7-DC4A-B7D1-67DD-994B3624A5E1}"/>
              </a:ext>
            </a:extLst>
          </p:cNvPr>
          <p:cNvGrpSpPr/>
          <p:nvPr/>
        </p:nvGrpSpPr>
        <p:grpSpPr>
          <a:xfrm>
            <a:off x="8574650" y="5555405"/>
            <a:ext cx="3856006" cy="957531"/>
            <a:chOff x="8410756" y="5546784"/>
            <a:chExt cx="3571336" cy="836762"/>
          </a:xfrm>
        </p:grpSpPr>
        <p:sp>
          <p:nvSpPr>
            <p:cNvPr id="133" name="Donut 132">
              <a:extLst>
                <a:ext uri="{FF2B5EF4-FFF2-40B4-BE49-F238E27FC236}">
                  <a16:creationId xmlns:a16="http://schemas.microsoft.com/office/drawing/2014/main" id="{4F081575-CE11-739A-2BF6-FE4811BC3B41}"/>
                </a:ext>
              </a:extLst>
            </p:cNvPr>
            <p:cNvSpPr/>
            <p:nvPr/>
          </p:nvSpPr>
          <p:spPr>
            <a:xfrm>
              <a:off x="8410756" y="5546784"/>
              <a:ext cx="862642" cy="819509"/>
            </a:xfrm>
            <a:prstGeom prst="donut">
              <a:avLst>
                <a:gd name="adj" fmla="val 5677"/>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Donut 134">
              <a:extLst>
                <a:ext uri="{FF2B5EF4-FFF2-40B4-BE49-F238E27FC236}">
                  <a16:creationId xmlns:a16="http://schemas.microsoft.com/office/drawing/2014/main" id="{1F858968-1078-2581-CF07-BEF3F198F5BC}"/>
                </a:ext>
              </a:extLst>
            </p:cNvPr>
            <p:cNvSpPr/>
            <p:nvPr/>
          </p:nvSpPr>
          <p:spPr>
            <a:xfrm>
              <a:off x="9313654" y="5552535"/>
              <a:ext cx="862642" cy="819509"/>
            </a:xfrm>
            <a:prstGeom prst="donut">
              <a:avLst>
                <a:gd name="adj" fmla="val 5677"/>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5" name="Donut 144">
              <a:extLst>
                <a:ext uri="{FF2B5EF4-FFF2-40B4-BE49-F238E27FC236}">
                  <a16:creationId xmlns:a16="http://schemas.microsoft.com/office/drawing/2014/main" id="{A30232D9-17C6-DF9E-52E3-41543039C82F}"/>
                </a:ext>
              </a:extLst>
            </p:cNvPr>
            <p:cNvSpPr/>
            <p:nvPr/>
          </p:nvSpPr>
          <p:spPr>
            <a:xfrm>
              <a:off x="10216552" y="5558286"/>
              <a:ext cx="862642" cy="819509"/>
            </a:xfrm>
            <a:prstGeom prst="donut">
              <a:avLst>
                <a:gd name="adj" fmla="val 5677"/>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0" name="Donut 149">
              <a:extLst>
                <a:ext uri="{FF2B5EF4-FFF2-40B4-BE49-F238E27FC236}">
                  <a16:creationId xmlns:a16="http://schemas.microsoft.com/office/drawing/2014/main" id="{69F2C03E-0757-A560-3677-1A767166E400}"/>
                </a:ext>
              </a:extLst>
            </p:cNvPr>
            <p:cNvSpPr/>
            <p:nvPr/>
          </p:nvSpPr>
          <p:spPr>
            <a:xfrm>
              <a:off x="11119450" y="5564037"/>
              <a:ext cx="862642" cy="819509"/>
            </a:xfrm>
            <a:prstGeom prst="donut">
              <a:avLst>
                <a:gd name="adj" fmla="val 5677"/>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6" name="Google Shape;1209;p40">
            <a:extLst>
              <a:ext uri="{FF2B5EF4-FFF2-40B4-BE49-F238E27FC236}">
                <a16:creationId xmlns:a16="http://schemas.microsoft.com/office/drawing/2014/main" id="{924C27B6-B03F-DD75-405F-D3559E44A3FF}"/>
              </a:ext>
            </a:extLst>
          </p:cNvPr>
          <p:cNvSpPr txBox="1"/>
          <p:nvPr/>
        </p:nvSpPr>
        <p:spPr>
          <a:xfrm flipH="1">
            <a:off x="8715613" y="5342883"/>
            <a:ext cx="607590" cy="201099"/>
          </a:xfrm>
          <a:prstGeom prst="rect">
            <a:avLst/>
          </a:prstGeom>
          <a:noFill/>
          <a:ln>
            <a:noFill/>
          </a:ln>
        </p:spPr>
        <p:txBody>
          <a:bodyPr spcFirstLastPara="1" wrap="square" lIns="68569" tIns="68569" rIns="68569" bIns="68569" anchor="ctr" anchorCtr="0">
            <a:noAutofit/>
          </a:bodyPr>
          <a:lstStyle/>
          <a:p>
            <a:pPr algn="r"/>
            <a:r>
              <a:rPr lang="en" sz="900" b="1">
                <a:solidFill>
                  <a:srgbClr val="434343"/>
                </a:solidFill>
                <a:latin typeface="Fira Sans Extra Condensed Medium"/>
                <a:ea typeface="Fira Sans Extra Condensed Medium"/>
                <a:cs typeface="Fira Sans Extra Condensed Medium"/>
                <a:sym typeface="Fira Sans Extra Condensed Medium"/>
              </a:rPr>
              <a:t>Response</a:t>
            </a:r>
            <a:r>
              <a:rPr lang="en" sz="1300">
                <a:solidFill>
                  <a:srgbClr val="434343"/>
                </a:solidFill>
                <a:latin typeface="Fira Sans Extra Condensed Medium"/>
                <a:ea typeface="Fira Sans Extra Condensed Medium"/>
                <a:cs typeface="Fira Sans Extra Condensed Medium"/>
                <a:sym typeface="Fira Sans Extra Condensed Medium"/>
              </a:rPr>
              <a:t> </a:t>
            </a:r>
            <a:endParaRPr sz="1300">
              <a:solidFill>
                <a:srgbClr val="434343"/>
              </a:solidFill>
              <a:latin typeface="Fira Sans Extra Condensed Medium"/>
              <a:ea typeface="Fira Sans Extra Condensed Medium"/>
              <a:cs typeface="Fira Sans Extra Condensed Medium"/>
              <a:sym typeface="Fira Sans Extra Condensed Medium"/>
            </a:endParaRPr>
          </a:p>
        </p:txBody>
      </p:sp>
      <p:sp>
        <p:nvSpPr>
          <p:cNvPr id="157" name="Google Shape;1209;p40">
            <a:extLst>
              <a:ext uri="{FF2B5EF4-FFF2-40B4-BE49-F238E27FC236}">
                <a16:creationId xmlns:a16="http://schemas.microsoft.com/office/drawing/2014/main" id="{F9661DA4-582B-3D61-CEE0-310ED647D1CF}"/>
              </a:ext>
            </a:extLst>
          </p:cNvPr>
          <p:cNvSpPr txBox="1"/>
          <p:nvPr/>
        </p:nvSpPr>
        <p:spPr>
          <a:xfrm flipH="1">
            <a:off x="9677740" y="5372078"/>
            <a:ext cx="499364" cy="152168"/>
          </a:xfrm>
          <a:prstGeom prst="rect">
            <a:avLst/>
          </a:prstGeom>
          <a:noFill/>
          <a:ln>
            <a:noFill/>
          </a:ln>
        </p:spPr>
        <p:txBody>
          <a:bodyPr spcFirstLastPara="1" wrap="square" lIns="68569" tIns="68569" rIns="68569" bIns="68569" anchor="ctr" anchorCtr="0">
            <a:noAutofit/>
          </a:bodyPr>
          <a:lstStyle/>
          <a:p>
            <a:pPr algn="r"/>
            <a:r>
              <a:rPr lang="en" sz="1050" b="1">
                <a:solidFill>
                  <a:srgbClr val="434343"/>
                </a:solidFill>
                <a:latin typeface="Fira Sans Extra Condensed Medium"/>
                <a:ea typeface="Fira Sans Extra Condensed Medium"/>
                <a:cs typeface="Fira Sans Extra Condensed Medium"/>
                <a:sym typeface="Fira Sans Extra Condensed Medium"/>
              </a:rPr>
              <a:t>FTR</a:t>
            </a:r>
            <a:r>
              <a:rPr lang="en" sz="1300">
                <a:solidFill>
                  <a:srgbClr val="434343"/>
                </a:solidFill>
                <a:latin typeface="Fira Sans Extra Condensed Medium"/>
                <a:ea typeface="Fira Sans Extra Condensed Medium"/>
                <a:cs typeface="Fira Sans Extra Condensed Medium"/>
                <a:sym typeface="Fira Sans Extra Condensed Medium"/>
              </a:rPr>
              <a:t> </a:t>
            </a:r>
            <a:endParaRPr sz="1300">
              <a:solidFill>
                <a:srgbClr val="434343"/>
              </a:solidFill>
              <a:latin typeface="Fira Sans Extra Condensed Medium"/>
              <a:ea typeface="Fira Sans Extra Condensed Medium"/>
              <a:cs typeface="Fira Sans Extra Condensed Medium"/>
              <a:sym typeface="Fira Sans Extra Condensed Medium"/>
            </a:endParaRPr>
          </a:p>
        </p:txBody>
      </p:sp>
      <p:sp>
        <p:nvSpPr>
          <p:cNvPr id="159" name="Google Shape;1209;p40">
            <a:extLst>
              <a:ext uri="{FF2B5EF4-FFF2-40B4-BE49-F238E27FC236}">
                <a16:creationId xmlns:a16="http://schemas.microsoft.com/office/drawing/2014/main" id="{9404BB1E-8956-F92D-658E-5FC973501E9D}"/>
              </a:ext>
            </a:extLst>
          </p:cNvPr>
          <p:cNvSpPr txBox="1"/>
          <p:nvPr/>
        </p:nvSpPr>
        <p:spPr>
          <a:xfrm flipH="1">
            <a:off x="10683000" y="5367402"/>
            <a:ext cx="487784" cy="201099"/>
          </a:xfrm>
          <a:prstGeom prst="rect">
            <a:avLst/>
          </a:prstGeom>
          <a:noFill/>
          <a:ln>
            <a:noFill/>
          </a:ln>
        </p:spPr>
        <p:txBody>
          <a:bodyPr spcFirstLastPara="1" wrap="square" lIns="68569" tIns="68569" rIns="68569" bIns="68569" anchor="ctr" anchorCtr="0">
            <a:noAutofit/>
          </a:bodyPr>
          <a:lstStyle/>
          <a:p>
            <a:pPr algn="r"/>
            <a:r>
              <a:rPr lang="en" sz="1050" b="1">
                <a:solidFill>
                  <a:srgbClr val="434343"/>
                </a:solidFill>
                <a:latin typeface="Fira Sans Extra Condensed Medium"/>
                <a:ea typeface="Fira Sans Extra Condensed Medium"/>
                <a:cs typeface="Fira Sans Extra Condensed Medium"/>
                <a:sym typeface="Fira Sans Extra Condensed Medium"/>
              </a:rPr>
              <a:t>OTD</a:t>
            </a:r>
            <a:endParaRPr sz="1050" b="1">
              <a:solidFill>
                <a:srgbClr val="434343"/>
              </a:solidFill>
              <a:latin typeface="Fira Sans Extra Condensed Medium"/>
              <a:ea typeface="Fira Sans Extra Condensed Medium"/>
              <a:cs typeface="Fira Sans Extra Condensed Medium"/>
              <a:sym typeface="Fira Sans Extra Condensed Medium"/>
            </a:endParaRPr>
          </a:p>
        </p:txBody>
      </p:sp>
      <p:sp>
        <p:nvSpPr>
          <p:cNvPr id="160" name="Google Shape;1209;p40">
            <a:extLst>
              <a:ext uri="{FF2B5EF4-FFF2-40B4-BE49-F238E27FC236}">
                <a16:creationId xmlns:a16="http://schemas.microsoft.com/office/drawing/2014/main" id="{E7C596C7-41B0-845B-7DF0-6EFE5A107E8D}"/>
              </a:ext>
            </a:extLst>
          </p:cNvPr>
          <p:cNvSpPr txBox="1"/>
          <p:nvPr/>
        </p:nvSpPr>
        <p:spPr>
          <a:xfrm flipH="1">
            <a:off x="11475258" y="5350149"/>
            <a:ext cx="809584" cy="201099"/>
          </a:xfrm>
          <a:prstGeom prst="rect">
            <a:avLst/>
          </a:prstGeom>
          <a:noFill/>
          <a:ln>
            <a:noFill/>
          </a:ln>
        </p:spPr>
        <p:txBody>
          <a:bodyPr spcFirstLastPara="1" wrap="square" lIns="68569" tIns="68569" rIns="68569" bIns="68569" anchor="ctr" anchorCtr="0">
            <a:noAutofit/>
          </a:bodyPr>
          <a:lstStyle/>
          <a:p>
            <a:pPr algn="r"/>
            <a:r>
              <a:rPr lang="en" sz="1050" b="1">
                <a:solidFill>
                  <a:srgbClr val="434343"/>
                </a:solidFill>
                <a:latin typeface="Fira Sans Extra Condensed Medium"/>
                <a:ea typeface="Fira Sans Extra Condensed Medium"/>
                <a:cs typeface="Fira Sans Extra Condensed Medium"/>
                <a:sym typeface="Fira Sans Extra Condensed Medium"/>
              </a:rPr>
              <a:t>R</a:t>
            </a:r>
            <a:r>
              <a:rPr lang="en" sz="1100" b="1">
                <a:solidFill>
                  <a:srgbClr val="434343"/>
                </a:solidFill>
                <a:latin typeface="Fira Sans Extra Condensed Medium"/>
                <a:ea typeface="Fira Sans Extra Condensed Medium"/>
                <a:cs typeface="Fira Sans Extra Condensed Medium"/>
                <a:sym typeface="Fira Sans Extra Condensed Medium"/>
              </a:rPr>
              <a:t>esolution</a:t>
            </a:r>
            <a:r>
              <a:rPr lang="en" sz="1300">
                <a:solidFill>
                  <a:srgbClr val="434343"/>
                </a:solidFill>
                <a:latin typeface="Fira Sans Extra Condensed Medium"/>
                <a:ea typeface="Fira Sans Extra Condensed Medium"/>
                <a:cs typeface="Fira Sans Extra Condensed Medium"/>
                <a:sym typeface="Fira Sans Extra Condensed Medium"/>
              </a:rPr>
              <a:t> </a:t>
            </a:r>
            <a:endParaRPr sz="1300">
              <a:solidFill>
                <a:srgbClr val="434343"/>
              </a:solidFill>
              <a:latin typeface="Fira Sans Extra Condensed Medium"/>
              <a:ea typeface="Fira Sans Extra Condensed Medium"/>
              <a:cs typeface="Fira Sans Extra Condensed Medium"/>
              <a:sym typeface="Fira Sans Extra Condensed Medium"/>
            </a:endParaRPr>
          </a:p>
        </p:txBody>
      </p:sp>
      <p:sp>
        <p:nvSpPr>
          <p:cNvPr id="162" name="Google Shape;1209;p40">
            <a:extLst>
              <a:ext uri="{FF2B5EF4-FFF2-40B4-BE49-F238E27FC236}">
                <a16:creationId xmlns:a16="http://schemas.microsoft.com/office/drawing/2014/main" id="{02770F86-18DD-3096-9C82-341476024418}"/>
              </a:ext>
            </a:extLst>
          </p:cNvPr>
          <p:cNvSpPr txBox="1"/>
          <p:nvPr/>
        </p:nvSpPr>
        <p:spPr>
          <a:xfrm flipH="1">
            <a:off x="8705077" y="5905624"/>
            <a:ext cx="688709" cy="206376"/>
          </a:xfrm>
          <a:prstGeom prst="rect">
            <a:avLst/>
          </a:prstGeom>
          <a:noFill/>
          <a:ln>
            <a:noFill/>
          </a:ln>
        </p:spPr>
        <p:txBody>
          <a:bodyPr spcFirstLastPara="1" wrap="square" lIns="68569" tIns="68569" rIns="68569" bIns="68569" anchor="ctr" anchorCtr="0">
            <a:noAutofit/>
          </a:bodyPr>
          <a:lstStyle/>
          <a:p>
            <a:pPr algn="r"/>
            <a:r>
              <a:rPr lang="en" sz="1400" b="1">
                <a:solidFill>
                  <a:srgbClr val="434343"/>
                </a:solidFill>
                <a:latin typeface="Fira Sans Extra Condensed Medium"/>
                <a:ea typeface="Fira Sans Extra Condensed Medium"/>
                <a:cs typeface="Fira Sans Extra Condensed Medium"/>
                <a:sym typeface="Fira Sans Extra Condensed Medium"/>
              </a:rPr>
              <a:t>98.21%</a:t>
            </a:r>
            <a:r>
              <a:rPr lang="en" sz="2000">
                <a:solidFill>
                  <a:srgbClr val="434343"/>
                </a:solidFill>
                <a:latin typeface="Fira Sans Extra Condensed Medium"/>
                <a:ea typeface="Fira Sans Extra Condensed Medium"/>
                <a:cs typeface="Fira Sans Extra Condensed Medium"/>
                <a:sym typeface="Fira Sans Extra Condensed Medium"/>
              </a:rPr>
              <a:t> </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164" name="Google Shape;1209;p40">
            <a:extLst>
              <a:ext uri="{FF2B5EF4-FFF2-40B4-BE49-F238E27FC236}">
                <a16:creationId xmlns:a16="http://schemas.microsoft.com/office/drawing/2014/main" id="{BDD818BC-5A49-DC92-D7E1-0BEA33A9D90A}"/>
              </a:ext>
            </a:extLst>
          </p:cNvPr>
          <p:cNvSpPr txBox="1"/>
          <p:nvPr/>
        </p:nvSpPr>
        <p:spPr>
          <a:xfrm flipH="1">
            <a:off x="10614080" y="5905223"/>
            <a:ext cx="776318" cy="206777"/>
          </a:xfrm>
          <a:prstGeom prst="rect">
            <a:avLst/>
          </a:prstGeom>
          <a:noFill/>
          <a:ln>
            <a:noFill/>
          </a:ln>
        </p:spPr>
        <p:txBody>
          <a:bodyPr spcFirstLastPara="1" wrap="square" lIns="68569" tIns="68569" rIns="68569" bIns="68569" anchor="ctr" anchorCtr="0">
            <a:noAutofit/>
          </a:bodyPr>
          <a:lstStyle/>
          <a:p>
            <a:pPr algn="r"/>
            <a:r>
              <a:rPr lang="en" sz="1600" b="1">
                <a:solidFill>
                  <a:srgbClr val="434343"/>
                </a:solidFill>
                <a:latin typeface="Fira Sans Extra Condensed Medium"/>
                <a:ea typeface="Fira Sans Extra Condensed Medium"/>
                <a:cs typeface="Fira Sans Extra Condensed Medium"/>
                <a:sym typeface="Fira Sans Extra Condensed Medium"/>
              </a:rPr>
              <a:t>96.43%</a:t>
            </a:r>
            <a:r>
              <a:rPr lang="en" sz="2000">
                <a:solidFill>
                  <a:srgbClr val="434343"/>
                </a:solidFill>
                <a:latin typeface="Fira Sans Extra Condensed Medium"/>
                <a:ea typeface="Fira Sans Extra Condensed Medium"/>
                <a:cs typeface="Fira Sans Extra Condensed Medium"/>
                <a:sym typeface="Fira Sans Extra Condensed Medium"/>
              </a:rPr>
              <a:t> </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165" name="Google Shape;1209;p40">
            <a:extLst>
              <a:ext uri="{FF2B5EF4-FFF2-40B4-BE49-F238E27FC236}">
                <a16:creationId xmlns:a16="http://schemas.microsoft.com/office/drawing/2014/main" id="{FD74E26E-7B66-AB58-90DD-755A0B1EEC86}"/>
              </a:ext>
            </a:extLst>
          </p:cNvPr>
          <p:cNvSpPr txBox="1"/>
          <p:nvPr/>
        </p:nvSpPr>
        <p:spPr>
          <a:xfrm flipH="1">
            <a:off x="11534031" y="5940653"/>
            <a:ext cx="776318" cy="206777"/>
          </a:xfrm>
          <a:prstGeom prst="rect">
            <a:avLst/>
          </a:prstGeom>
          <a:noFill/>
          <a:ln>
            <a:noFill/>
          </a:ln>
        </p:spPr>
        <p:txBody>
          <a:bodyPr spcFirstLastPara="1" wrap="square" lIns="68569" tIns="68569" rIns="68569" bIns="68569" anchor="ctr" anchorCtr="0">
            <a:noAutofit/>
          </a:bodyPr>
          <a:lstStyle/>
          <a:p>
            <a:pPr algn="r"/>
            <a:r>
              <a:rPr lang="en" sz="1600" b="1">
                <a:solidFill>
                  <a:srgbClr val="434343"/>
                </a:solidFill>
                <a:latin typeface="Fira Sans Extra Condensed Medium"/>
                <a:ea typeface="Fira Sans Extra Condensed Medium"/>
                <a:cs typeface="Fira Sans Extra Condensed Medium"/>
                <a:sym typeface="Fira Sans Extra Condensed Medium"/>
              </a:rPr>
              <a:t>96.43%</a:t>
            </a:r>
            <a:r>
              <a:rPr lang="en" sz="1600">
                <a:solidFill>
                  <a:srgbClr val="434343"/>
                </a:solidFill>
                <a:latin typeface="Fira Sans Extra Condensed Medium"/>
                <a:ea typeface="Fira Sans Extra Condensed Medium"/>
                <a:cs typeface="Fira Sans Extra Condensed Medium"/>
                <a:sym typeface="Fira Sans Extra Condensed Medium"/>
              </a:rPr>
              <a:t> </a:t>
            </a:r>
            <a:endParaRPr sz="1600">
              <a:solidFill>
                <a:srgbClr val="434343"/>
              </a:solidFill>
              <a:latin typeface="Fira Sans Extra Condensed Medium"/>
              <a:ea typeface="Fira Sans Extra Condensed Medium"/>
              <a:cs typeface="Fira Sans Extra Condensed Medium"/>
              <a:sym typeface="Fira Sans Extra Condensed Medium"/>
            </a:endParaRPr>
          </a:p>
        </p:txBody>
      </p:sp>
      <p:sp>
        <p:nvSpPr>
          <p:cNvPr id="20" name="Horizontal Scroll 19">
            <a:extLst>
              <a:ext uri="{FF2B5EF4-FFF2-40B4-BE49-F238E27FC236}">
                <a16:creationId xmlns:a16="http://schemas.microsoft.com/office/drawing/2014/main" id="{20CEFD71-BE60-9F06-6F34-7F61E0C5116F}"/>
              </a:ext>
            </a:extLst>
          </p:cNvPr>
          <p:cNvSpPr/>
          <p:nvPr/>
        </p:nvSpPr>
        <p:spPr>
          <a:xfrm>
            <a:off x="4199808" y="2823163"/>
            <a:ext cx="3947801" cy="402375"/>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Incidents By Priority (Q1 2025)</a:t>
            </a:r>
          </a:p>
          <a:p>
            <a:pPr algn="ctr"/>
            <a:endParaRPr lang="en-US" sz="1272"/>
          </a:p>
        </p:txBody>
      </p:sp>
      <p:grpSp>
        <p:nvGrpSpPr>
          <p:cNvPr id="4" name="Group 3">
            <a:extLst>
              <a:ext uri="{FF2B5EF4-FFF2-40B4-BE49-F238E27FC236}">
                <a16:creationId xmlns:a16="http://schemas.microsoft.com/office/drawing/2014/main" id="{C5EED941-BA89-FE8B-1AD2-D978C6BBF58A}"/>
              </a:ext>
            </a:extLst>
          </p:cNvPr>
          <p:cNvGrpSpPr/>
          <p:nvPr/>
        </p:nvGrpSpPr>
        <p:grpSpPr>
          <a:xfrm>
            <a:off x="124834" y="794657"/>
            <a:ext cx="2464257" cy="2011604"/>
            <a:chOff x="136825" y="747669"/>
            <a:chExt cx="1662648" cy="2076453"/>
          </a:xfrm>
        </p:grpSpPr>
        <p:sp>
          <p:nvSpPr>
            <p:cNvPr id="5" name="Rectangle 4">
              <a:extLst>
                <a:ext uri="{FF2B5EF4-FFF2-40B4-BE49-F238E27FC236}">
                  <a16:creationId xmlns:a16="http://schemas.microsoft.com/office/drawing/2014/main" id="{C801486E-E7A5-DBA7-05EE-527275FB7E93}"/>
                </a:ext>
              </a:extLst>
            </p:cNvPr>
            <p:cNvSpPr/>
            <p:nvPr/>
          </p:nvSpPr>
          <p:spPr>
            <a:xfrm>
              <a:off x="136826" y="755514"/>
              <a:ext cx="713170" cy="67158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t>ASSIGNED</a:t>
              </a:r>
            </a:p>
            <a:p>
              <a:pPr algn="ctr"/>
              <a:r>
                <a:rPr lang="en-US" sz="1000"/>
                <a:t>2025</a:t>
              </a:r>
            </a:p>
          </p:txBody>
        </p:sp>
        <p:grpSp>
          <p:nvGrpSpPr>
            <p:cNvPr id="7" name="Group 6">
              <a:extLst>
                <a:ext uri="{FF2B5EF4-FFF2-40B4-BE49-F238E27FC236}">
                  <a16:creationId xmlns:a16="http://schemas.microsoft.com/office/drawing/2014/main" id="{785392BC-60B2-BB25-5656-6C101D47E779}"/>
                </a:ext>
              </a:extLst>
            </p:cNvPr>
            <p:cNvGrpSpPr/>
            <p:nvPr/>
          </p:nvGrpSpPr>
          <p:grpSpPr>
            <a:xfrm>
              <a:off x="136825" y="747669"/>
              <a:ext cx="1662648" cy="2076453"/>
              <a:chOff x="136825" y="747669"/>
              <a:chExt cx="1662648" cy="2076453"/>
            </a:xfrm>
          </p:grpSpPr>
          <p:sp>
            <p:nvSpPr>
              <p:cNvPr id="8" name="Rectangle 7">
                <a:extLst>
                  <a:ext uri="{FF2B5EF4-FFF2-40B4-BE49-F238E27FC236}">
                    <a16:creationId xmlns:a16="http://schemas.microsoft.com/office/drawing/2014/main" id="{0AC3CAA6-FCFF-707D-575C-DCF688233479}"/>
                  </a:ext>
                </a:extLst>
              </p:cNvPr>
              <p:cNvSpPr/>
              <p:nvPr/>
            </p:nvSpPr>
            <p:spPr>
              <a:xfrm>
                <a:off x="136826" y="1460729"/>
                <a:ext cx="713170" cy="661326"/>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t>CLOSED</a:t>
                </a:r>
              </a:p>
              <a:p>
                <a:pPr algn="ctr"/>
                <a:r>
                  <a:rPr lang="en-US" sz="1000"/>
                  <a:t>2025</a:t>
                </a:r>
              </a:p>
            </p:txBody>
          </p:sp>
          <p:sp>
            <p:nvSpPr>
              <p:cNvPr id="9" name="Rectangle 8">
                <a:extLst>
                  <a:ext uri="{FF2B5EF4-FFF2-40B4-BE49-F238E27FC236}">
                    <a16:creationId xmlns:a16="http://schemas.microsoft.com/office/drawing/2014/main" id="{436BF37D-8714-CEC2-39D9-30CB633019A5}"/>
                  </a:ext>
                </a:extLst>
              </p:cNvPr>
              <p:cNvSpPr/>
              <p:nvPr/>
            </p:nvSpPr>
            <p:spPr>
              <a:xfrm>
                <a:off x="136825" y="2152148"/>
                <a:ext cx="713171" cy="671584"/>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a:p>
                <a:pPr algn="ctr"/>
                <a:r>
                  <a:rPr lang="en-US" sz="1000"/>
                  <a:t>OPEN </a:t>
                </a:r>
              </a:p>
              <a:p>
                <a:pPr algn="ctr"/>
                <a:r>
                  <a:rPr lang="en-US" sz="1000"/>
                  <a:t>TICKETS</a:t>
                </a:r>
              </a:p>
              <a:p>
                <a:pPr algn="ctr"/>
                <a:endParaRPr lang="en-US" sz="1000"/>
              </a:p>
            </p:txBody>
          </p:sp>
          <p:grpSp>
            <p:nvGrpSpPr>
              <p:cNvPr id="12" name="Group 11">
                <a:extLst>
                  <a:ext uri="{FF2B5EF4-FFF2-40B4-BE49-F238E27FC236}">
                    <a16:creationId xmlns:a16="http://schemas.microsoft.com/office/drawing/2014/main" id="{976782C7-55FE-0D9E-BA9A-6B8953736CB2}"/>
                  </a:ext>
                </a:extLst>
              </p:cNvPr>
              <p:cNvGrpSpPr/>
              <p:nvPr/>
            </p:nvGrpSpPr>
            <p:grpSpPr>
              <a:xfrm>
                <a:off x="862615" y="747669"/>
                <a:ext cx="936858" cy="2076453"/>
                <a:chOff x="862615" y="764006"/>
                <a:chExt cx="936858" cy="2076453"/>
              </a:xfrm>
            </p:grpSpPr>
            <p:sp>
              <p:nvSpPr>
                <p:cNvPr id="22" name="Rectangle 21">
                  <a:extLst>
                    <a:ext uri="{FF2B5EF4-FFF2-40B4-BE49-F238E27FC236}">
                      <a16:creationId xmlns:a16="http://schemas.microsoft.com/office/drawing/2014/main" id="{C88B5201-2CDB-644A-D0DE-42B04ABF8F54}"/>
                    </a:ext>
                  </a:extLst>
                </p:cNvPr>
                <p:cNvSpPr/>
                <p:nvPr/>
              </p:nvSpPr>
              <p:spPr>
                <a:xfrm>
                  <a:off x="862615" y="764006"/>
                  <a:ext cx="929925" cy="685436"/>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solidFill>
                    </a:rPr>
                    <a:t>224</a:t>
                  </a:r>
                </a:p>
              </p:txBody>
            </p:sp>
            <p:sp>
              <p:nvSpPr>
                <p:cNvPr id="23" name="Rectangle 22">
                  <a:extLst>
                    <a:ext uri="{FF2B5EF4-FFF2-40B4-BE49-F238E27FC236}">
                      <a16:creationId xmlns:a16="http://schemas.microsoft.com/office/drawing/2014/main" id="{7F585BF4-1653-9383-A058-3EA344979B69}"/>
                    </a:ext>
                  </a:extLst>
                </p:cNvPr>
                <p:cNvSpPr/>
                <p:nvPr/>
              </p:nvSpPr>
              <p:spPr>
                <a:xfrm>
                  <a:off x="863298" y="1471228"/>
                  <a:ext cx="929242" cy="672714"/>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solidFill>
                    </a:rPr>
                    <a:t>218</a:t>
                  </a:r>
                </a:p>
              </p:txBody>
            </p:sp>
            <p:sp>
              <p:nvSpPr>
                <p:cNvPr id="24" name="Rectangle 23">
                  <a:extLst>
                    <a:ext uri="{FF2B5EF4-FFF2-40B4-BE49-F238E27FC236}">
                      <a16:creationId xmlns:a16="http://schemas.microsoft.com/office/drawing/2014/main" id="{C33241F8-B1FA-773E-C1D8-72351BFD4422}"/>
                    </a:ext>
                  </a:extLst>
                </p:cNvPr>
                <p:cNvSpPr/>
                <p:nvPr/>
              </p:nvSpPr>
              <p:spPr>
                <a:xfrm>
                  <a:off x="865364" y="2163471"/>
                  <a:ext cx="934109" cy="676988"/>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6</a:t>
                  </a:r>
                </a:p>
              </p:txBody>
            </p:sp>
          </p:grpSp>
        </p:grpSp>
      </p:grpSp>
      <p:graphicFrame>
        <p:nvGraphicFramePr>
          <p:cNvPr id="25" name="Table 24">
            <a:extLst>
              <a:ext uri="{FF2B5EF4-FFF2-40B4-BE49-F238E27FC236}">
                <a16:creationId xmlns:a16="http://schemas.microsoft.com/office/drawing/2014/main" id="{DAB5F83B-3212-C47C-B7F7-AE3FE2B6451D}"/>
              </a:ext>
            </a:extLst>
          </p:cNvPr>
          <p:cNvGraphicFramePr>
            <a:graphicFrameLocks noGrp="1"/>
          </p:cNvGraphicFramePr>
          <p:nvPr>
            <p:extLst>
              <p:ext uri="{D42A27DB-BD31-4B8C-83A1-F6EECF244321}">
                <p14:modId xmlns:p14="http://schemas.microsoft.com/office/powerpoint/2010/main" val="1310538758"/>
              </p:ext>
            </p:extLst>
          </p:nvPr>
        </p:nvGraphicFramePr>
        <p:xfrm>
          <a:off x="2599361" y="787889"/>
          <a:ext cx="10120045" cy="670963"/>
        </p:xfrm>
        <a:graphic>
          <a:graphicData uri="http://schemas.openxmlformats.org/drawingml/2006/table">
            <a:tbl>
              <a:tblPr firstRow="1" bandRow="1">
                <a:tableStyleId>{5C22544A-7EE6-4342-B048-85BDC9FD1C3A}</a:tableStyleId>
              </a:tblPr>
              <a:tblGrid>
                <a:gridCol w="4048018">
                  <a:extLst>
                    <a:ext uri="{9D8B030D-6E8A-4147-A177-3AD203B41FA5}">
                      <a16:colId xmlns:a16="http://schemas.microsoft.com/office/drawing/2014/main" val="699566286"/>
                    </a:ext>
                  </a:extLst>
                </a:gridCol>
                <a:gridCol w="2024009">
                  <a:extLst>
                    <a:ext uri="{9D8B030D-6E8A-4147-A177-3AD203B41FA5}">
                      <a16:colId xmlns:a16="http://schemas.microsoft.com/office/drawing/2014/main" val="917471445"/>
                    </a:ext>
                  </a:extLst>
                </a:gridCol>
                <a:gridCol w="2024009">
                  <a:extLst>
                    <a:ext uri="{9D8B030D-6E8A-4147-A177-3AD203B41FA5}">
                      <a16:colId xmlns:a16="http://schemas.microsoft.com/office/drawing/2014/main" val="2906102244"/>
                    </a:ext>
                  </a:extLst>
                </a:gridCol>
                <a:gridCol w="2024009">
                  <a:extLst>
                    <a:ext uri="{9D8B030D-6E8A-4147-A177-3AD203B41FA5}">
                      <a16:colId xmlns:a16="http://schemas.microsoft.com/office/drawing/2014/main" val="4206045531"/>
                    </a:ext>
                  </a:extLst>
                </a:gridCol>
              </a:tblGrid>
              <a:tr h="331421">
                <a:tc>
                  <a:txBody>
                    <a:bodyPr/>
                    <a:lstStyle/>
                    <a:p>
                      <a:pPr algn="ctr"/>
                      <a:r>
                        <a:rPr lang="en-US" sz="1400"/>
                        <a:t>INCIDENT/REQUEST</a:t>
                      </a:r>
                    </a:p>
                  </a:txBody>
                  <a:tcPr>
                    <a:solidFill>
                      <a:schemeClr val="bg1">
                        <a:lumMod val="65000"/>
                      </a:schemeClr>
                    </a:solidFill>
                  </a:tcPr>
                </a:tc>
                <a:tc>
                  <a:txBody>
                    <a:bodyPr/>
                    <a:lstStyle/>
                    <a:p>
                      <a:pPr algn="ctr"/>
                      <a:r>
                        <a:rPr lang="en-US" sz="1400"/>
                        <a:t>CHANGES</a:t>
                      </a:r>
                    </a:p>
                  </a:txBody>
                  <a:tcPr>
                    <a:solidFill>
                      <a:schemeClr val="bg1">
                        <a:lumMod val="65000"/>
                      </a:schemeClr>
                    </a:solidFill>
                  </a:tcPr>
                </a:tc>
                <a:tc>
                  <a:txBody>
                    <a:bodyPr/>
                    <a:lstStyle/>
                    <a:p>
                      <a:pPr algn="ctr"/>
                      <a:r>
                        <a:rPr lang="en-US" sz="1400"/>
                        <a:t>CTASK</a:t>
                      </a:r>
                    </a:p>
                  </a:txBody>
                  <a:tcPr>
                    <a:solidFill>
                      <a:schemeClr val="bg1">
                        <a:lumMod val="65000"/>
                      </a:schemeClr>
                    </a:solidFill>
                  </a:tcPr>
                </a:tc>
                <a:tc>
                  <a:txBody>
                    <a:bodyPr/>
                    <a:lstStyle/>
                    <a:p>
                      <a:pPr algn="ctr"/>
                      <a:r>
                        <a:rPr lang="en-US" sz="1400"/>
                        <a:t>OTHER TASK</a:t>
                      </a:r>
                    </a:p>
                  </a:txBody>
                  <a:tcPr>
                    <a:solidFill>
                      <a:schemeClr val="bg1">
                        <a:lumMod val="65000"/>
                      </a:schemeClr>
                    </a:solidFill>
                  </a:tcPr>
                </a:tc>
                <a:extLst>
                  <a:ext uri="{0D108BD9-81ED-4DB2-BD59-A6C34878D82A}">
                    <a16:rowId xmlns:a16="http://schemas.microsoft.com/office/drawing/2014/main" val="3947896766"/>
                  </a:ext>
                </a:extLst>
              </a:tr>
              <a:tr h="339542">
                <a:tc>
                  <a:txBody>
                    <a:bodyPr/>
                    <a:lstStyle/>
                    <a:p>
                      <a:pPr algn="ctr"/>
                      <a:r>
                        <a:rPr lang="en-US" sz="1600"/>
                        <a:t>221</a:t>
                      </a:r>
                    </a:p>
                  </a:txBody>
                  <a:tcPr/>
                </a:tc>
                <a:tc>
                  <a:txBody>
                    <a:bodyPr/>
                    <a:lstStyle/>
                    <a:p>
                      <a:pPr algn="ctr"/>
                      <a:r>
                        <a:rPr lang="en-US" sz="1600"/>
                        <a:t>1</a:t>
                      </a:r>
                    </a:p>
                  </a:txBody>
                  <a:tcPr/>
                </a:tc>
                <a:tc>
                  <a:txBody>
                    <a:bodyPr/>
                    <a:lstStyle/>
                    <a:p>
                      <a:pPr algn="ctr"/>
                      <a:r>
                        <a:rPr lang="en-US" sz="1600"/>
                        <a:t>1</a:t>
                      </a:r>
                    </a:p>
                  </a:txBody>
                  <a:tcPr/>
                </a:tc>
                <a:tc>
                  <a:txBody>
                    <a:bodyPr/>
                    <a:lstStyle/>
                    <a:p>
                      <a:pPr algn="ctr"/>
                      <a:r>
                        <a:rPr lang="en-US" sz="1600"/>
                        <a:t>1</a:t>
                      </a:r>
                    </a:p>
                  </a:txBody>
                  <a:tcPr/>
                </a:tc>
                <a:extLst>
                  <a:ext uri="{0D108BD9-81ED-4DB2-BD59-A6C34878D82A}">
                    <a16:rowId xmlns:a16="http://schemas.microsoft.com/office/drawing/2014/main" val="2292798864"/>
                  </a:ext>
                </a:extLst>
              </a:tr>
            </a:tbl>
          </a:graphicData>
        </a:graphic>
      </p:graphicFrame>
      <p:graphicFrame>
        <p:nvGraphicFramePr>
          <p:cNvPr id="26" name="Table 25">
            <a:extLst>
              <a:ext uri="{FF2B5EF4-FFF2-40B4-BE49-F238E27FC236}">
                <a16:creationId xmlns:a16="http://schemas.microsoft.com/office/drawing/2014/main" id="{C9777924-C017-2FB7-CD96-FE4C431FFB32}"/>
              </a:ext>
            </a:extLst>
          </p:cNvPr>
          <p:cNvGraphicFramePr>
            <a:graphicFrameLocks noGrp="1"/>
          </p:cNvGraphicFramePr>
          <p:nvPr>
            <p:extLst>
              <p:ext uri="{D42A27DB-BD31-4B8C-83A1-F6EECF244321}">
                <p14:modId xmlns:p14="http://schemas.microsoft.com/office/powerpoint/2010/main" val="2148671905"/>
              </p:ext>
            </p:extLst>
          </p:nvPr>
        </p:nvGraphicFramePr>
        <p:xfrm>
          <a:off x="2599362" y="1478871"/>
          <a:ext cx="10140595" cy="660759"/>
        </p:xfrm>
        <a:graphic>
          <a:graphicData uri="http://schemas.openxmlformats.org/drawingml/2006/table">
            <a:tbl>
              <a:tblPr firstRow="1" bandRow="1">
                <a:tableStyleId>{5C22544A-7EE6-4342-B048-85BDC9FD1C3A}</a:tableStyleId>
              </a:tblPr>
              <a:tblGrid>
                <a:gridCol w="4056238">
                  <a:extLst>
                    <a:ext uri="{9D8B030D-6E8A-4147-A177-3AD203B41FA5}">
                      <a16:colId xmlns:a16="http://schemas.microsoft.com/office/drawing/2014/main" val="699566286"/>
                    </a:ext>
                  </a:extLst>
                </a:gridCol>
                <a:gridCol w="2028119">
                  <a:extLst>
                    <a:ext uri="{9D8B030D-6E8A-4147-A177-3AD203B41FA5}">
                      <a16:colId xmlns:a16="http://schemas.microsoft.com/office/drawing/2014/main" val="917471445"/>
                    </a:ext>
                  </a:extLst>
                </a:gridCol>
                <a:gridCol w="2028119">
                  <a:extLst>
                    <a:ext uri="{9D8B030D-6E8A-4147-A177-3AD203B41FA5}">
                      <a16:colId xmlns:a16="http://schemas.microsoft.com/office/drawing/2014/main" val="2906102244"/>
                    </a:ext>
                  </a:extLst>
                </a:gridCol>
                <a:gridCol w="2028119">
                  <a:extLst>
                    <a:ext uri="{9D8B030D-6E8A-4147-A177-3AD203B41FA5}">
                      <a16:colId xmlns:a16="http://schemas.microsoft.com/office/drawing/2014/main" val="3758669820"/>
                    </a:ext>
                  </a:extLst>
                </a:gridCol>
              </a:tblGrid>
              <a:tr h="325479">
                <a:tc>
                  <a:txBody>
                    <a:bodyPr/>
                    <a:lstStyle/>
                    <a:p>
                      <a:pPr algn="ctr"/>
                      <a:r>
                        <a:rPr lang="en-US" sz="1400"/>
                        <a:t>INCIDENT/REQUEST</a:t>
                      </a:r>
                    </a:p>
                  </a:txBody>
                  <a:tcPr>
                    <a:solidFill>
                      <a:schemeClr val="bg1">
                        <a:lumMod val="65000"/>
                      </a:schemeClr>
                    </a:solidFill>
                  </a:tcPr>
                </a:tc>
                <a:tc>
                  <a:txBody>
                    <a:bodyPr/>
                    <a:lstStyle/>
                    <a:p>
                      <a:pPr algn="ctr"/>
                      <a:r>
                        <a:rPr lang="en-US" sz="1400"/>
                        <a:t>CHANGES</a:t>
                      </a:r>
                    </a:p>
                  </a:txBody>
                  <a:tcPr>
                    <a:solidFill>
                      <a:schemeClr val="bg1">
                        <a:lumMod val="65000"/>
                      </a:schemeClr>
                    </a:solidFill>
                  </a:tcPr>
                </a:tc>
                <a:tc>
                  <a:txBody>
                    <a:bodyPr/>
                    <a:lstStyle/>
                    <a:p>
                      <a:pPr algn="ctr"/>
                      <a:r>
                        <a:rPr lang="en-US" sz="1400"/>
                        <a:t>C-TASK</a:t>
                      </a:r>
                    </a:p>
                  </a:txBody>
                  <a:tcPr>
                    <a:solidFill>
                      <a:schemeClr val="bg1">
                        <a:lumMod val="65000"/>
                      </a:schemeClr>
                    </a:solidFill>
                  </a:tcPr>
                </a:tc>
                <a:tc>
                  <a:txBody>
                    <a:bodyPr/>
                    <a:lstStyle/>
                    <a:p>
                      <a:pPr algn="ctr"/>
                      <a:r>
                        <a:rPr lang="en-US" sz="1400"/>
                        <a:t>OTHER TASK</a:t>
                      </a:r>
                    </a:p>
                  </a:txBody>
                  <a:tcPr>
                    <a:solidFill>
                      <a:schemeClr val="bg1">
                        <a:lumMod val="65000"/>
                      </a:schemeClr>
                    </a:solidFill>
                  </a:tcPr>
                </a:tc>
                <a:extLst>
                  <a:ext uri="{0D108BD9-81ED-4DB2-BD59-A6C34878D82A}">
                    <a16:rowId xmlns:a16="http://schemas.microsoft.com/office/drawing/2014/main" val="3947896766"/>
                  </a:ext>
                </a:extLst>
              </a:tr>
              <a:tr h="333454">
                <a:tc>
                  <a:txBody>
                    <a:bodyPr/>
                    <a:lstStyle/>
                    <a:p>
                      <a:pPr algn="ctr"/>
                      <a:r>
                        <a:rPr lang="en-US" sz="1600"/>
                        <a:t>215</a:t>
                      </a:r>
                    </a:p>
                  </a:txBody>
                  <a:tcPr/>
                </a:tc>
                <a:tc>
                  <a:txBody>
                    <a:bodyPr/>
                    <a:lstStyle/>
                    <a:p>
                      <a:pPr algn="ctr"/>
                      <a:r>
                        <a:rPr lang="en-US" sz="1600"/>
                        <a:t>1</a:t>
                      </a:r>
                    </a:p>
                  </a:txBody>
                  <a:tcPr/>
                </a:tc>
                <a:tc>
                  <a:txBody>
                    <a:bodyPr/>
                    <a:lstStyle/>
                    <a:p>
                      <a:pPr algn="ctr"/>
                      <a:r>
                        <a:rPr lang="en-US" sz="1600"/>
                        <a:t>1</a:t>
                      </a:r>
                    </a:p>
                  </a:txBody>
                  <a:tcPr/>
                </a:tc>
                <a:tc>
                  <a:txBody>
                    <a:bodyPr/>
                    <a:lstStyle/>
                    <a:p>
                      <a:pPr algn="ctr"/>
                      <a:r>
                        <a:rPr lang="en-US" sz="1600"/>
                        <a:t>1</a:t>
                      </a:r>
                    </a:p>
                  </a:txBody>
                  <a:tcPr/>
                </a:tc>
                <a:extLst>
                  <a:ext uri="{0D108BD9-81ED-4DB2-BD59-A6C34878D82A}">
                    <a16:rowId xmlns:a16="http://schemas.microsoft.com/office/drawing/2014/main" val="2292798864"/>
                  </a:ext>
                </a:extLst>
              </a:tr>
            </a:tbl>
          </a:graphicData>
        </a:graphic>
      </p:graphicFrame>
      <p:graphicFrame>
        <p:nvGraphicFramePr>
          <p:cNvPr id="27" name="Table 26">
            <a:extLst>
              <a:ext uri="{FF2B5EF4-FFF2-40B4-BE49-F238E27FC236}">
                <a16:creationId xmlns:a16="http://schemas.microsoft.com/office/drawing/2014/main" id="{42944C35-0613-B6E6-88E9-8BEDC0F29876}"/>
              </a:ext>
            </a:extLst>
          </p:cNvPr>
          <p:cNvGraphicFramePr>
            <a:graphicFrameLocks noGrp="1"/>
          </p:cNvGraphicFramePr>
          <p:nvPr>
            <p:extLst>
              <p:ext uri="{D42A27DB-BD31-4B8C-83A1-F6EECF244321}">
                <p14:modId xmlns:p14="http://schemas.microsoft.com/office/powerpoint/2010/main" val="4206864463"/>
              </p:ext>
            </p:extLst>
          </p:nvPr>
        </p:nvGraphicFramePr>
        <p:xfrm>
          <a:off x="2589087" y="2147899"/>
          <a:ext cx="10171415" cy="660477"/>
        </p:xfrm>
        <a:graphic>
          <a:graphicData uri="http://schemas.openxmlformats.org/drawingml/2006/table">
            <a:tbl>
              <a:tblPr firstRow="1" bandRow="1">
                <a:tableStyleId>{5C22544A-7EE6-4342-B048-85BDC9FD1C3A}</a:tableStyleId>
              </a:tblPr>
              <a:tblGrid>
                <a:gridCol w="4068566">
                  <a:extLst>
                    <a:ext uri="{9D8B030D-6E8A-4147-A177-3AD203B41FA5}">
                      <a16:colId xmlns:a16="http://schemas.microsoft.com/office/drawing/2014/main" val="699566286"/>
                    </a:ext>
                  </a:extLst>
                </a:gridCol>
                <a:gridCol w="2034283">
                  <a:extLst>
                    <a:ext uri="{9D8B030D-6E8A-4147-A177-3AD203B41FA5}">
                      <a16:colId xmlns:a16="http://schemas.microsoft.com/office/drawing/2014/main" val="917471445"/>
                    </a:ext>
                  </a:extLst>
                </a:gridCol>
                <a:gridCol w="2034283">
                  <a:extLst>
                    <a:ext uri="{9D8B030D-6E8A-4147-A177-3AD203B41FA5}">
                      <a16:colId xmlns:a16="http://schemas.microsoft.com/office/drawing/2014/main" val="2906102244"/>
                    </a:ext>
                  </a:extLst>
                </a:gridCol>
                <a:gridCol w="2034283">
                  <a:extLst>
                    <a:ext uri="{9D8B030D-6E8A-4147-A177-3AD203B41FA5}">
                      <a16:colId xmlns:a16="http://schemas.microsoft.com/office/drawing/2014/main" val="306082573"/>
                    </a:ext>
                  </a:extLst>
                </a:gridCol>
              </a:tblGrid>
              <a:tr h="325197">
                <a:tc>
                  <a:txBody>
                    <a:bodyPr/>
                    <a:lstStyle/>
                    <a:p>
                      <a:pPr algn="ctr"/>
                      <a:r>
                        <a:rPr lang="en-US" sz="1400"/>
                        <a:t>INCIDENT/REQUEST</a:t>
                      </a:r>
                    </a:p>
                  </a:txBody>
                  <a:tcPr>
                    <a:solidFill>
                      <a:schemeClr val="bg1">
                        <a:lumMod val="65000"/>
                      </a:schemeClr>
                    </a:solidFill>
                  </a:tcPr>
                </a:tc>
                <a:tc>
                  <a:txBody>
                    <a:bodyPr/>
                    <a:lstStyle/>
                    <a:p>
                      <a:pPr algn="ctr"/>
                      <a:r>
                        <a:rPr lang="en-US" sz="1400"/>
                        <a:t>CHANGES</a:t>
                      </a:r>
                    </a:p>
                  </a:txBody>
                  <a:tcPr>
                    <a:solidFill>
                      <a:schemeClr val="bg1">
                        <a:lumMod val="65000"/>
                      </a:schemeClr>
                    </a:solidFill>
                  </a:tcPr>
                </a:tc>
                <a:tc>
                  <a:txBody>
                    <a:bodyPr/>
                    <a:lstStyle/>
                    <a:p>
                      <a:pPr algn="ctr"/>
                      <a:r>
                        <a:rPr lang="en-US" sz="1400"/>
                        <a:t>C-TASK</a:t>
                      </a:r>
                    </a:p>
                  </a:txBody>
                  <a:tcPr>
                    <a:solidFill>
                      <a:schemeClr val="bg1">
                        <a:lumMod val="65000"/>
                      </a:schemeClr>
                    </a:solidFill>
                  </a:tcPr>
                </a:tc>
                <a:tc>
                  <a:txBody>
                    <a:bodyPr/>
                    <a:lstStyle/>
                    <a:p>
                      <a:pPr algn="ctr"/>
                      <a:r>
                        <a:rPr lang="en-US" sz="1400"/>
                        <a:t>OTHER TASK</a:t>
                      </a:r>
                    </a:p>
                  </a:txBody>
                  <a:tcPr>
                    <a:solidFill>
                      <a:schemeClr val="bg1">
                        <a:lumMod val="65000"/>
                      </a:schemeClr>
                    </a:solidFill>
                  </a:tcPr>
                </a:tc>
                <a:extLst>
                  <a:ext uri="{0D108BD9-81ED-4DB2-BD59-A6C34878D82A}">
                    <a16:rowId xmlns:a16="http://schemas.microsoft.com/office/drawing/2014/main" val="3947896766"/>
                  </a:ext>
                </a:extLst>
              </a:tr>
              <a:tr h="333166">
                <a:tc>
                  <a:txBody>
                    <a:bodyPr/>
                    <a:lstStyle/>
                    <a:p>
                      <a:pPr algn="ctr"/>
                      <a:r>
                        <a:rPr lang="en-US" sz="1600"/>
                        <a:t>6</a:t>
                      </a:r>
                    </a:p>
                  </a:txBody>
                  <a:tcPr/>
                </a:tc>
                <a:tc>
                  <a:txBody>
                    <a:bodyPr/>
                    <a:lstStyle/>
                    <a:p>
                      <a:pPr algn="ctr"/>
                      <a:r>
                        <a:rPr lang="en-US" sz="1600"/>
                        <a:t>0</a:t>
                      </a:r>
                    </a:p>
                  </a:txBody>
                  <a:tcPr/>
                </a:tc>
                <a:tc>
                  <a:txBody>
                    <a:bodyPr/>
                    <a:lstStyle/>
                    <a:p>
                      <a:pPr algn="ctr"/>
                      <a:r>
                        <a:rPr lang="en-US" sz="1600"/>
                        <a:t>0</a:t>
                      </a:r>
                    </a:p>
                  </a:txBody>
                  <a:tcPr/>
                </a:tc>
                <a:tc>
                  <a:txBody>
                    <a:bodyPr/>
                    <a:lstStyle/>
                    <a:p>
                      <a:pPr algn="ctr"/>
                      <a:r>
                        <a:rPr lang="en-US" sz="1600"/>
                        <a:t>0</a:t>
                      </a:r>
                    </a:p>
                  </a:txBody>
                  <a:tcPr/>
                </a:tc>
                <a:extLst>
                  <a:ext uri="{0D108BD9-81ED-4DB2-BD59-A6C34878D82A}">
                    <a16:rowId xmlns:a16="http://schemas.microsoft.com/office/drawing/2014/main" val="2292798864"/>
                  </a:ext>
                </a:extLst>
              </a:tr>
            </a:tbl>
          </a:graphicData>
        </a:graphic>
      </p:graphicFrame>
      <p:sp>
        <p:nvSpPr>
          <p:cNvPr id="13" name="TextBox 12">
            <a:extLst>
              <a:ext uri="{FF2B5EF4-FFF2-40B4-BE49-F238E27FC236}">
                <a16:creationId xmlns:a16="http://schemas.microsoft.com/office/drawing/2014/main" id="{8E0B201B-59B0-9763-2F9F-42B3D5642752}"/>
              </a:ext>
            </a:extLst>
          </p:cNvPr>
          <p:cNvSpPr txBox="1"/>
          <p:nvPr/>
        </p:nvSpPr>
        <p:spPr>
          <a:xfrm>
            <a:off x="714146" y="6558943"/>
            <a:ext cx="1045373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 *</a:t>
            </a:r>
            <a:r>
              <a:rPr lang="en-US" sz="800">
                <a:ea typeface="+mn-lt"/>
                <a:cs typeface="+mn-lt"/>
              </a:rPr>
              <a:t>As discussed, Data Cloud Operations team was using the process which was inherited from the past for handling changes. Based on leadership review,  the process will be enhanced to align with other IT Ops teams.</a:t>
            </a:r>
            <a:br>
              <a:rPr lang="en-US" sz="1100">
                <a:ea typeface="+mn-lt"/>
                <a:cs typeface="+mn-lt"/>
              </a:rPr>
            </a:br>
            <a:endParaRPr lang="en-US" sz="1100">
              <a:ea typeface="+mn-lt"/>
              <a:cs typeface="+mn-lt"/>
            </a:endParaRPr>
          </a:p>
        </p:txBody>
      </p:sp>
      <p:sp>
        <p:nvSpPr>
          <p:cNvPr id="15" name="Google Shape;1209;p40">
            <a:extLst>
              <a:ext uri="{FF2B5EF4-FFF2-40B4-BE49-F238E27FC236}">
                <a16:creationId xmlns:a16="http://schemas.microsoft.com/office/drawing/2014/main" id="{637022F0-4397-6BFF-9FFD-6613980A113B}"/>
              </a:ext>
            </a:extLst>
          </p:cNvPr>
          <p:cNvSpPr txBox="1"/>
          <p:nvPr/>
        </p:nvSpPr>
        <p:spPr>
          <a:xfrm flipH="1">
            <a:off x="9647016" y="5921111"/>
            <a:ext cx="688709" cy="206376"/>
          </a:xfrm>
          <a:prstGeom prst="rect">
            <a:avLst/>
          </a:prstGeom>
          <a:noFill/>
          <a:ln>
            <a:noFill/>
          </a:ln>
        </p:spPr>
        <p:txBody>
          <a:bodyPr spcFirstLastPara="1" wrap="square" lIns="68569" tIns="68569" rIns="68569" bIns="68569" anchor="ctr" anchorCtr="0">
            <a:noAutofit/>
          </a:bodyPr>
          <a:lstStyle/>
          <a:p>
            <a:pPr algn="r"/>
            <a:r>
              <a:rPr lang="en" sz="1600" b="1">
                <a:solidFill>
                  <a:srgbClr val="434343"/>
                </a:solidFill>
                <a:latin typeface="Fira Sans Extra Condensed Medium"/>
                <a:ea typeface="Fira Sans Extra Condensed Medium"/>
                <a:cs typeface="Fira Sans Extra Condensed Medium"/>
                <a:sym typeface="Fira Sans Extra Condensed Medium"/>
              </a:rPr>
              <a:t>98%</a:t>
            </a:r>
            <a:endParaRPr sz="1600">
              <a:solidFill>
                <a:srgbClr val="434343"/>
              </a:solidFill>
              <a:latin typeface="Fira Sans Extra Condensed Medium"/>
              <a:ea typeface="Fira Sans Extra Condensed Medium"/>
              <a:cs typeface="Fira Sans Extra Condensed Medium"/>
              <a:sym typeface="Fira Sans Extra Condensed Medium"/>
            </a:endParaRPr>
          </a:p>
        </p:txBody>
      </p:sp>
      <p:pic>
        <p:nvPicPr>
          <p:cNvPr id="6" name="Picture 5">
            <a:extLst>
              <a:ext uri="{FF2B5EF4-FFF2-40B4-BE49-F238E27FC236}">
                <a16:creationId xmlns:a16="http://schemas.microsoft.com/office/drawing/2014/main" id="{88C97041-F3CD-18A2-1627-CF31B1E6F45A}"/>
              </a:ext>
            </a:extLst>
          </p:cNvPr>
          <p:cNvPicPr>
            <a:picLocks noChangeAspect="1"/>
          </p:cNvPicPr>
          <p:nvPr/>
        </p:nvPicPr>
        <p:blipFill>
          <a:blip r:embed="rId3"/>
          <a:stretch>
            <a:fillRect/>
          </a:stretch>
        </p:blipFill>
        <p:spPr>
          <a:xfrm>
            <a:off x="135471" y="3196328"/>
            <a:ext cx="3994194" cy="1503654"/>
          </a:xfrm>
          <a:prstGeom prst="rect">
            <a:avLst/>
          </a:prstGeom>
        </p:spPr>
      </p:pic>
      <p:pic>
        <p:nvPicPr>
          <p:cNvPr id="10" name="Picture 9">
            <a:extLst>
              <a:ext uri="{FF2B5EF4-FFF2-40B4-BE49-F238E27FC236}">
                <a16:creationId xmlns:a16="http://schemas.microsoft.com/office/drawing/2014/main" id="{A2457DEA-6C3E-CA11-52AA-28A47F4ECBF2}"/>
              </a:ext>
            </a:extLst>
          </p:cNvPr>
          <p:cNvPicPr>
            <a:picLocks noChangeAspect="1"/>
          </p:cNvPicPr>
          <p:nvPr/>
        </p:nvPicPr>
        <p:blipFill>
          <a:blip r:embed="rId4"/>
          <a:stretch>
            <a:fillRect/>
          </a:stretch>
        </p:blipFill>
        <p:spPr>
          <a:xfrm>
            <a:off x="4187049" y="3196329"/>
            <a:ext cx="3988996" cy="1503654"/>
          </a:xfrm>
          <a:prstGeom prst="rect">
            <a:avLst/>
          </a:prstGeom>
        </p:spPr>
      </p:pic>
      <p:pic>
        <p:nvPicPr>
          <p:cNvPr id="11" name="Picture 10">
            <a:extLst>
              <a:ext uri="{FF2B5EF4-FFF2-40B4-BE49-F238E27FC236}">
                <a16:creationId xmlns:a16="http://schemas.microsoft.com/office/drawing/2014/main" id="{9268D3C3-2250-4D03-346A-5CB5C5E65B84}"/>
              </a:ext>
            </a:extLst>
          </p:cNvPr>
          <p:cNvPicPr>
            <a:picLocks noChangeAspect="1"/>
          </p:cNvPicPr>
          <p:nvPr/>
        </p:nvPicPr>
        <p:blipFill>
          <a:blip r:embed="rId5"/>
          <a:stretch>
            <a:fillRect/>
          </a:stretch>
        </p:blipFill>
        <p:spPr>
          <a:xfrm>
            <a:off x="124833" y="5019675"/>
            <a:ext cx="3967821" cy="1514476"/>
          </a:xfrm>
          <a:prstGeom prst="rect">
            <a:avLst/>
          </a:prstGeom>
        </p:spPr>
      </p:pic>
      <p:pic>
        <p:nvPicPr>
          <p:cNvPr id="14" name="Picture 13">
            <a:extLst>
              <a:ext uri="{FF2B5EF4-FFF2-40B4-BE49-F238E27FC236}">
                <a16:creationId xmlns:a16="http://schemas.microsoft.com/office/drawing/2014/main" id="{E0A566A7-66DD-44CB-2396-9941B956D350}"/>
              </a:ext>
            </a:extLst>
          </p:cNvPr>
          <p:cNvPicPr>
            <a:picLocks noChangeAspect="1"/>
          </p:cNvPicPr>
          <p:nvPr/>
        </p:nvPicPr>
        <p:blipFill>
          <a:blip r:embed="rId6"/>
          <a:stretch>
            <a:fillRect/>
          </a:stretch>
        </p:blipFill>
        <p:spPr>
          <a:xfrm>
            <a:off x="4182349" y="4989229"/>
            <a:ext cx="3963649" cy="1566490"/>
          </a:xfrm>
          <a:prstGeom prst="rect">
            <a:avLst/>
          </a:prstGeom>
        </p:spPr>
      </p:pic>
      <p:pic>
        <p:nvPicPr>
          <p:cNvPr id="16" name="Picture 15">
            <a:extLst>
              <a:ext uri="{FF2B5EF4-FFF2-40B4-BE49-F238E27FC236}">
                <a16:creationId xmlns:a16="http://schemas.microsoft.com/office/drawing/2014/main" id="{6498B369-6735-C686-3F61-03C41099E777}"/>
              </a:ext>
            </a:extLst>
          </p:cNvPr>
          <p:cNvPicPr>
            <a:picLocks noChangeAspect="1"/>
          </p:cNvPicPr>
          <p:nvPr/>
        </p:nvPicPr>
        <p:blipFill>
          <a:blip r:embed="rId7"/>
          <a:stretch>
            <a:fillRect/>
          </a:stretch>
        </p:blipFill>
        <p:spPr>
          <a:xfrm>
            <a:off x="8268480" y="3124148"/>
            <a:ext cx="4450926" cy="1867731"/>
          </a:xfrm>
          <a:prstGeom prst="rect">
            <a:avLst/>
          </a:prstGeom>
        </p:spPr>
      </p:pic>
    </p:spTree>
    <p:extLst>
      <p:ext uri="{BB962C8B-B14F-4D97-AF65-F5344CB8AC3E}">
        <p14:creationId xmlns:p14="http://schemas.microsoft.com/office/powerpoint/2010/main" val="249625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A1455-A321-9B23-0583-BCB05F5C5B7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474DD20-FEB1-04FA-9BAD-9E0E86BE3776}"/>
              </a:ext>
            </a:extLst>
          </p:cNvPr>
          <p:cNvSpPr txBox="1"/>
          <p:nvPr/>
        </p:nvSpPr>
        <p:spPr>
          <a:xfrm>
            <a:off x="1288026" y="2331240"/>
            <a:ext cx="10038735" cy="646331"/>
          </a:xfrm>
          <a:prstGeom prst="rect">
            <a:avLst/>
          </a:prstGeom>
          <a:noFill/>
        </p:spPr>
        <p:txBody>
          <a:bodyPr wrap="square" rtlCol="0">
            <a:spAutoFit/>
          </a:bodyPr>
          <a:lstStyle/>
          <a:p>
            <a:r>
              <a:rPr lang="en-IN" sz="3600"/>
              <a:t>          </a:t>
            </a:r>
            <a:r>
              <a:rPr lang="en-IN" sz="3600" b="1">
                <a:solidFill>
                  <a:schemeClr val="accent2">
                    <a:lumMod val="75000"/>
                  </a:schemeClr>
                </a:solidFill>
              </a:rPr>
              <a:t>Oracle Financials DevOps –Q1 2025</a:t>
            </a:r>
            <a:endParaRPr lang="en-US" sz="3600" b="1">
              <a:solidFill>
                <a:schemeClr val="accent2">
                  <a:lumMod val="75000"/>
                </a:schemeClr>
              </a:solidFill>
            </a:endParaRPr>
          </a:p>
        </p:txBody>
      </p:sp>
    </p:spTree>
    <p:extLst>
      <p:ext uri="{BB962C8B-B14F-4D97-AF65-F5344CB8AC3E}">
        <p14:creationId xmlns:p14="http://schemas.microsoft.com/office/powerpoint/2010/main" val="2998906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91B98-30E3-0755-EA87-76B1F7BC9A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CF6DA5-9355-D9DF-D955-F1CF8964F53E}"/>
              </a:ext>
            </a:extLst>
          </p:cNvPr>
          <p:cNvSpPr>
            <a:spLocks noGrp="1"/>
          </p:cNvSpPr>
          <p:nvPr>
            <p:ph type="title"/>
          </p:nvPr>
        </p:nvSpPr>
        <p:spPr>
          <a:xfrm>
            <a:off x="140775" y="99961"/>
            <a:ext cx="11602073" cy="716711"/>
          </a:xfrm>
        </p:spPr>
        <p:txBody>
          <a:bodyPr/>
          <a:lstStyle/>
          <a:p>
            <a:r>
              <a:rPr lang="en-IN" sz="2400" b="1"/>
              <a:t>Oracle Financials DevOps Q1 </a:t>
            </a:r>
            <a:r>
              <a:rPr lang="en-IN" sz="2400" b="1">
                <a:solidFill>
                  <a:schemeClr val="accent2">
                    <a:lumMod val="75000"/>
                  </a:schemeClr>
                </a:solidFill>
              </a:rPr>
              <a:t>2025</a:t>
            </a:r>
            <a:r>
              <a:rPr lang="en-US" sz="2400" b="1">
                <a:solidFill>
                  <a:schemeClr val="accent2">
                    <a:lumMod val="75000"/>
                  </a:schemeClr>
                </a:solidFill>
              </a:rPr>
              <a:t> - Highlights</a:t>
            </a:r>
          </a:p>
        </p:txBody>
      </p:sp>
      <p:sp>
        <p:nvSpPr>
          <p:cNvPr id="5" name="TextBox 4">
            <a:extLst>
              <a:ext uri="{FF2B5EF4-FFF2-40B4-BE49-F238E27FC236}">
                <a16:creationId xmlns:a16="http://schemas.microsoft.com/office/drawing/2014/main" id="{18FD0632-F322-7CD3-3478-C95E3C63EB6C}"/>
              </a:ext>
            </a:extLst>
          </p:cNvPr>
          <p:cNvSpPr txBox="1"/>
          <p:nvPr/>
        </p:nvSpPr>
        <p:spPr>
          <a:xfrm>
            <a:off x="329593" y="925366"/>
            <a:ext cx="12085983" cy="5663089"/>
          </a:xfrm>
          <a:prstGeom prst="rect">
            <a:avLst/>
          </a:prstGeom>
          <a:noFill/>
        </p:spPr>
        <p:txBody>
          <a:bodyPr wrap="square" lIns="91440" tIns="45720" rIns="91440" bIns="45720" anchor="t">
            <a:spAutoFit/>
          </a:bodyPr>
          <a:lstStyle/>
          <a:p>
            <a:endParaRPr lang="en-US" sz="1800">
              <a:effectLst/>
              <a:latin typeface="Ubuntu"/>
            </a:endParaRPr>
          </a:p>
          <a:p>
            <a:pPr marL="0" indent="0" rtl="0" fontAlgn="ctr" latinLnBrk="0">
              <a:spcBef>
                <a:spcPts val="0"/>
              </a:spcBef>
              <a:spcAft>
                <a:spcPts val="0"/>
              </a:spcAft>
            </a:pPr>
            <a:r>
              <a:rPr lang="en-US" sz="1800" b="1">
                <a:effectLst/>
                <a:latin typeface="Ubuntu"/>
              </a:rPr>
              <a:t>Business Owners/TU Leaders : </a:t>
            </a:r>
          </a:p>
          <a:p>
            <a:br>
              <a:rPr lang="en-US" sz="1800" b="0" i="0">
                <a:effectLst/>
                <a:latin typeface="Calibri" panose="020F0502020204030204" pitchFamily="34" charset="0"/>
              </a:rPr>
            </a:br>
            <a:r>
              <a:rPr lang="en-US" sz="1400" b="0" i="0">
                <a:solidFill>
                  <a:srgbClr val="000000"/>
                </a:solidFill>
                <a:effectLst/>
                <a:latin typeface="Segoe UI"/>
                <a:cs typeface="Segoe UI"/>
              </a:rPr>
              <a:t>IT Ops &amp; Apps Owners: Glenn Pereira / </a:t>
            </a:r>
            <a:r>
              <a:rPr lang="en-US" sz="1400">
                <a:solidFill>
                  <a:srgbClr val="000000"/>
                </a:solidFill>
                <a:latin typeface="Segoe UI"/>
                <a:cs typeface="Segoe UI"/>
              </a:rPr>
              <a:t>Angeles Trejo Ana Maria</a:t>
            </a:r>
            <a:endParaRPr lang="en-US" sz="1400" b="0" i="0">
              <a:solidFill>
                <a:srgbClr val="000000"/>
              </a:solidFill>
              <a:effectLst/>
              <a:latin typeface="Segoe UI"/>
              <a:cs typeface="Segoe UI"/>
            </a:endParaRPr>
          </a:p>
          <a:p>
            <a:r>
              <a:rPr lang="en-US" sz="1400" b="0" i="0">
                <a:solidFill>
                  <a:srgbClr val="000000"/>
                </a:solidFill>
                <a:effectLst/>
                <a:latin typeface="Segoe UI"/>
                <a:cs typeface="Segoe UI"/>
              </a:rPr>
              <a:t>Domain Leads :</a:t>
            </a:r>
            <a:r>
              <a:rPr lang="en-US" sz="1400">
                <a:solidFill>
                  <a:srgbClr val="000000"/>
                </a:solidFill>
                <a:latin typeface="Segoe UI"/>
                <a:cs typeface="Segoe UI"/>
              </a:rPr>
              <a:t> Ruiz Espinosa Juan Carlos, Aguilar</a:t>
            </a:r>
            <a:r>
              <a:rPr lang="en-US" sz="1400" b="0" i="0">
                <a:solidFill>
                  <a:srgbClr val="000000"/>
                </a:solidFill>
                <a:effectLst/>
                <a:latin typeface="Segoe UI"/>
                <a:cs typeface="Segoe UI"/>
              </a:rPr>
              <a:t> Aguilera Alain​,</a:t>
            </a:r>
            <a:endParaRPr lang="en-US">
              <a:solidFill>
                <a:srgbClr val="000000"/>
              </a:solidFill>
              <a:latin typeface="Ubuntu"/>
              <a:cs typeface="Segoe UI"/>
            </a:endParaRPr>
          </a:p>
          <a:p>
            <a:r>
              <a:rPr lang="en-US" sz="1400" b="0" i="0">
                <a:solidFill>
                  <a:srgbClr val="000000"/>
                </a:solidFill>
                <a:effectLst/>
                <a:latin typeface="Segoe UI"/>
                <a:cs typeface="Segoe UI"/>
              </a:rPr>
              <a:t>R3 Lead</a:t>
            </a:r>
            <a:r>
              <a:rPr lang="en-US" sz="1400">
                <a:solidFill>
                  <a:srgbClr val="000000"/>
                </a:solidFill>
                <a:latin typeface="Segoe UI"/>
                <a:cs typeface="Segoe UI"/>
              </a:rPr>
              <a:t>:  </a:t>
            </a:r>
            <a:r>
              <a:rPr lang="en-US" sz="1400" b="0" i="0">
                <a:solidFill>
                  <a:srgbClr val="000000"/>
                </a:solidFill>
                <a:effectLst/>
                <a:latin typeface="Segoe UI"/>
                <a:cs typeface="Segoe UI"/>
              </a:rPr>
              <a:t>Stalin Raja</a:t>
            </a:r>
            <a:endParaRPr lang="en-US"/>
          </a:p>
          <a:p>
            <a:r>
              <a:rPr lang="en-US" sz="1400">
                <a:solidFill>
                  <a:srgbClr val="000000"/>
                </a:solidFill>
                <a:latin typeface="Segoe UI"/>
                <a:cs typeface="Segoe UI"/>
              </a:rPr>
              <a:t>Department Supported: TU Finance </a:t>
            </a:r>
            <a:endParaRPr lang="en-US"/>
          </a:p>
          <a:p>
            <a:pPr fontAlgn="ctr"/>
            <a:endParaRPr lang="en-US">
              <a:solidFill>
                <a:srgbClr val="333333"/>
              </a:solidFill>
              <a:latin typeface="Segoe UI"/>
              <a:cs typeface="Segoe UI"/>
            </a:endParaRPr>
          </a:p>
          <a:p>
            <a:pPr fontAlgn="ctr"/>
            <a:r>
              <a:rPr lang="en-US" sz="1800" b="1">
                <a:effectLst/>
                <a:latin typeface="Ubuntu"/>
              </a:rPr>
              <a:t>Key Highlights :</a:t>
            </a:r>
          </a:p>
          <a:p>
            <a:endParaRPr lang="en-US" b="1">
              <a:effectLst/>
              <a:latin typeface="Ubuntu"/>
            </a:endParaRPr>
          </a:p>
          <a:p>
            <a:pPr marL="285750" indent="-285750">
              <a:buFont typeface="Wingdings" panose="05000000000000000000" pitchFamily="2" charset="2"/>
              <a:buChar char="ü"/>
            </a:pPr>
            <a:r>
              <a:rPr lang="en-US" sz="1400">
                <a:effectLst/>
                <a:latin typeface="Ubuntu"/>
              </a:rPr>
              <a:t>Successful Optimization and tuning of the customized reports with performance related Issues ​ Report Name - XXUNV AP Details Audit Report.​</a:t>
            </a:r>
          </a:p>
          <a:p>
            <a:pPr marL="285750" indent="-285750">
              <a:buFont typeface="Wingdings" panose="05000000000000000000" pitchFamily="2" charset="2"/>
              <a:buChar char="ü"/>
            </a:pPr>
            <a:endParaRPr lang="en-US" sz="1400">
              <a:effectLst/>
              <a:latin typeface="Ubuntu"/>
            </a:endParaRPr>
          </a:p>
          <a:p>
            <a:pPr marL="285750" indent="-285750">
              <a:buFont typeface="Wingdings" panose="05000000000000000000" pitchFamily="2" charset="2"/>
              <a:buChar char="ü"/>
            </a:pPr>
            <a:r>
              <a:rPr lang="en-US" sz="1400">
                <a:effectLst/>
                <a:latin typeface="Ubuntu"/>
              </a:rPr>
              <a:t>Successful deployment of New customized reports (CUSTOMER Weekly Report) in AR / AP.​</a:t>
            </a:r>
          </a:p>
          <a:p>
            <a:pPr marL="285750" indent="-285750">
              <a:buFont typeface="Wingdings" panose="05000000000000000000" pitchFamily="2" charset="2"/>
              <a:buChar char="ü"/>
            </a:pPr>
            <a:endParaRPr lang="en-US" sz="1400">
              <a:effectLst/>
              <a:latin typeface="Ubuntu"/>
            </a:endParaRPr>
          </a:p>
          <a:p>
            <a:pPr marL="285750" indent="-285750">
              <a:buFont typeface="Wingdings" panose="05000000000000000000" pitchFamily="2" charset="2"/>
              <a:buChar char="ü"/>
            </a:pPr>
            <a:r>
              <a:rPr lang="en-US" sz="1400">
                <a:effectLst/>
                <a:latin typeface="Ubuntu"/>
              </a:rPr>
              <a:t>Provided support related to integration issues in all EBS environments.</a:t>
            </a:r>
          </a:p>
          <a:p>
            <a:pPr marR="0" lvl="0" algn="l">
              <a:lnSpc>
                <a:spcPct val="100000"/>
              </a:lnSpc>
              <a:spcBef>
                <a:spcPts val="0"/>
              </a:spcBef>
              <a:spcAft>
                <a:spcPts val="0"/>
              </a:spcAft>
            </a:pPr>
            <a:endParaRPr lang="en-US" sz="1800" b="1">
              <a:effectLst/>
              <a:latin typeface="Ubuntu"/>
            </a:endParaRPr>
          </a:p>
          <a:p>
            <a:pPr fontAlgn="ctr"/>
            <a:endParaRPr lang="en-US" sz="2400">
              <a:effectLst/>
              <a:latin typeface="Ubuntu"/>
            </a:endParaRPr>
          </a:p>
          <a:p>
            <a:pPr marL="171450" indent="-171450" fontAlgn="base">
              <a:buFont typeface="Wingdings" panose="05000000000000000000" pitchFamily="2" charset="2"/>
              <a:buChar char="ü"/>
            </a:pPr>
            <a:endParaRPr lang="en-US" sz="1800">
              <a:effectLst/>
              <a:latin typeface="Segoe UI"/>
              <a:cs typeface="Segoe UI"/>
            </a:endParaRPr>
          </a:p>
          <a:p>
            <a:endParaRPr lang="en-US"/>
          </a:p>
          <a:p>
            <a:endParaRPr lang="en-US"/>
          </a:p>
          <a:p>
            <a:endParaRPr lang="en-US"/>
          </a:p>
        </p:txBody>
      </p:sp>
    </p:spTree>
    <p:extLst>
      <p:ext uri="{BB962C8B-B14F-4D97-AF65-F5344CB8AC3E}">
        <p14:creationId xmlns:p14="http://schemas.microsoft.com/office/powerpoint/2010/main" val="703024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ounded Rectangle 222">
            <a:extLst>
              <a:ext uri="{FF2B5EF4-FFF2-40B4-BE49-F238E27FC236}">
                <a16:creationId xmlns:a16="http://schemas.microsoft.com/office/drawing/2014/main" id="{A3389F5D-B0B0-3527-C3B8-045CFEAEDAF9}"/>
              </a:ext>
            </a:extLst>
          </p:cNvPr>
          <p:cNvSpPr/>
          <p:nvPr/>
        </p:nvSpPr>
        <p:spPr>
          <a:xfrm>
            <a:off x="8248649" y="5019674"/>
            <a:ext cx="4505325" cy="1514476"/>
          </a:xfrm>
          <a:prstGeom prst="roundRect">
            <a:avLst>
              <a:gd name="adj" fmla="val 5980"/>
            </a:avLst>
          </a:prstGeom>
          <a:solidFill>
            <a:schemeClr val="bg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428FF-D307-76DF-19C2-9E65B4E52715}"/>
              </a:ext>
            </a:extLst>
          </p:cNvPr>
          <p:cNvSpPr>
            <a:spLocks noGrp="1"/>
          </p:cNvSpPr>
          <p:nvPr>
            <p:ph type="title"/>
          </p:nvPr>
        </p:nvSpPr>
        <p:spPr>
          <a:xfrm>
            <a:off x="135470" y="92025"/>
            <a:ext cx="9732011" cy="431513"/>
          </a:xfrm>
        </p:spPr>
        <p:txBody>
          <a:bodyPr lIns="91440" tIns="45720" rIns="91440" bIns="45720" anchor="t"/>
          <a:lstStyle/>
          <a:p>
            <a:r>
              <a:rPr lang="en-IN" sz="2350" b="1"/>
              <a:t>Oracle Financials DevOps Q1 2025 - </a:t>
            </a:r>
            <a:r>
              <a:rPr lang="en-IN" sz="2400" b="1"/>
              <a:t>Metrics</a:t>
            </a:r>
            <a:br>
              <a:rPr lang="en-IN" sz="2350"/>
            </a:br>
            <a:endParaRPr lang="en-US" sz="2350"/>
          </a:p>
        </p:txBody>
      </p:sp>
      <p:sp>
        <p:nvSpPr>
          <p:cNvPr id="3" name="Rounded Rectangle 2">
            <a:extLst>
              <a:ext uri="{FF2B5EF4-FFF2-40B4-BE49-F238E27FC236}">
                <a16:creationId xmlns:a16="http://schemas.microsoft.com/office/drawing/2014/main" id="{F3A1736A-C974-5E41-2FF5-BA2E9BF33993}"/>
              </a:ext>
            </a:extLst>
          </p:cNvPr>
          <p:cNvSpPr/>
          <p:nvPr/>
        </p:nvSpPr>
        <p:spPr>
          <a:xfrm>
            <a:off x="96253" y="2837468"/>
            <a:ext cx="12695722" cy="3720086"/>
          </a:xfrm>
          <a:prstGeom prst="roundRect">
            <a:avLst>
              <a:gd name="adj" fmla="val 2252"/>
            </a:avLst>
          </a:prstGeom>
          <a:no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82" name="Horizontal Scroll 181">
            <a:extLst>
              <a:ext uri="{FF2B5EF4-FFF2-40B4-BE49-F238E27FC236}">
                <a16:creationId xmlns:a16="http://schemas.microsoft.com/office/drawing/2014/main" id="{CBA25230-CC2D-8817-7753-81CC3D865B08}"/>
              </a:ext>
            </a:extLst>
          </p:cNvPr>
          <p:cNvSpPr/>
          <p:nvPr/>
        </p:nvSpPr>
        <p:spPr>
          <a:xfrm>
            <a:off x="8268480" y="4966417"/>
            <a:ext cx="4498614" cy="359727"/>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SLA</a:t>
            </a:r>
          </a:p>
          <a:p>
            <a:pPr algn="ctr"/>
            <a:endParaRPr lang="en-US" sz="1272" err="1"/>
          </a:p>
        </p:txBody>
      </p:sp>
      <p:sp>
        <p:nvSpPr>
          <p:cNvPr id="203" name="Horizontal Scroll 202">
            <a:extLst>
              <a:ext uri="{FF2B5EF4-FFF2-40B4-BE49-F238E27FC236}">
                <a16:creationId xmlns:a16="http://schemas.microsoft.com/office/drawing/2014/main" id="{72345FA3-8723-1080-6B28-A25E95286D53}"/>
              </a:ext>
            </a:extLst>
          </p:cNvPr>
          <p:cNvSpPr/>
          <p:nvPr/>
        </p:nvSpPr>
        <p:spPr>
          <a:xfrm>
            <a:off x="101600" y="2829776"/>
            <a:ext cx="4017913" cy="402375"/>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Total Tickets By Type</a:t>
            </a:r>
          </a:p>
          <a:p>
            <a:pPr algn="ctr"/>
            <a:endParaRPr lang="en-US" sz="1272" err="1"/>
          </a:p>
        </p:txBody>
      </p:sp>
      <p:sp>
        <p:nvSpPr>
          <p:cNvPr id="204" name="Horizontal Scroll 203">
            <a:extLst>
              <a:ext uri="{FF2B5EF4-FFF2-40B4-BE49-F238E27FC236}">
                <a16:creationId xmlns:a16="http://schemas.microsoft.com/office/drawing/2014/main" id="{C6EF2FD1-0DD8-17E7-72B1-55723D693BD5}"/>
              </a:ext>
            </a:extLst>
          </p:cNvPr>
          <p:cNvSpPr/>
          <p:nvPr/>
        </p:nvSpPr>
        <p:spPr>
          <a:xfrm>
            <a:off x="93133" y="4661393"/>
            <a:ext cx="4030134" cy="402375"/>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Assigned Vs Closed (Q1 2025)</a:t>
            </a:r>
            <a:endParaRPr lang="en-US" sz="1272"/>
          </a:p>
          <a:p>
            <a:pPr algn="ctr"/>
            <a:endParaRPr lang="en-US" sz="1272"/>
          </a:p>
        </p:txBody>
      </p:sp>
      <p:sp>
        <p:nvSpPr>
          <p:cNvPr id="214" name="Horizontal Scroll 213">
            <a:extLst>
              <a:ext uri="{FF2B5EF4-FFF2-40B4-BE49-F238E27FC236}">
                <a16:creationId xmlns:a16="http://schemas.microsoft.com/office/drawing/2014/main" id="{8A43E39E-A7DE-78C4-D8FB-2D460620B033}"/>
              </a:ext>
            </a:extLst>
          </p:cNvPr>
          <p:cNvSpPr/>
          <p:nvPr/>
        </p:nvSpPr>
        <p:spPr>
          <a:xfrm>
            <a:off x="4198197" y="4638693"/>
            <a:ext cx="3947801" cy="402375"/>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72" b="1"/>
              <a:t>P1/P2 Incidents</a:t>
            </a:r>
            <a:endParaRPr lang="en-US" sz="1272" err="1"/>
          </a:p>
        </p:txBody>
      </p:sp>
      <p:sp>
        <p:nvSpPr>
          <p:cNvPr id="220" name="Horizontal Scroll 219">
            <a:extLst>
              <a:ext uri="{FF2B5EF4-FFF2-40B4-BE49-F238E27FC236}">
                <a16:creationId xmlns:a16="http://schemas.microsoft.com/office/drawing/2014/main" id="{BB9EA2B3-3B70-8FD6-09D8-C5F9C561D496}"/>
              </a:ext>
            </a:extLst>
          </p:cNvPr>
          <p:cNvSpPr/>
          <p:nvPr/>
        </p:nvSpPr>
        <p:spPr>
          <a:xfrm>
            <a:off x="8167440" y="2801827"/>
            <a:ext cx="4579296" cy="347773"/>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100" b="1"/>
              <a:t>Tickets Handled by Team (Monthly) - 2025</a:t>
            </a:r>
            <a:endParaRPr lang="en-US" sz="1100"/>
          </a:p>
        </p:txBody>
      </p:sp>
      <p:grpSp>
        <p:nvGrpSpPr>
          <p:cNvPr id="152" name="Group 151">
            <a:extLst>
              <a:ext uri="{FF2B5EF4-FFF2-40B4-BE49-F238E27FC236}">
                <a16:creationId xmlns:a16="http://schemas.microsoft.com/office/drawing/2014/main" id="{D41A64C7-DC4A-B7D1-67DD-994B3624A5E1}"/>
              </a:ext>
            </a:extLst>
          </p:cNvPr>
          <p:cNvGrpSpPr/>
          <p:nvPr/>
        </p:nvGrpSpPr>
        <p:grpSpPr>
          <a:xfrm>
            <a:off x="8574650" y="5555405"/>
            <a:ext cx="3856006" cy="957531"/>
            <a:chOff x="8410756" y="5546784"/>
            <a:chExt cx="3571336" cy="836762"/>
          </a:xfrm>
        </p:grpSpPr>
        <p:sp>
          <p:nvSpPr>
            <p:cNvPr id="133" name="Donut 132">
              <a:extLst>
                <a:ext uri="{FF2B5EF4-FFF2-40B4-BE49-F238E27FC236}">
                  <a16:creationId xmlns:a16="http://schemas.microsoft.com/office/drawing/2014/main" id="{4F081575-CE11-739A-2BF6-FE4811BC3B41}"/>
                </a:ext>
              </a:extLst>
            </p:cNvPr>
            <p:cNvSpPr/>
            <p:nvPr/>
          </p:nvSpPr>
          <p:spPr>
            <a:xfrm>
              <a:off x="8410756" y="5546784"/>
              <a:ext cx="862642" cy="819509"/>
            </a:xfrm>
            <a:prstGeom prst="donut">
              <a:avLst>
                <a:gd name="adj" fmla="val 5677"/>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Donut 134">
              <a:extLst>
                <a:ext uri="{FF2B5EF4-FFF2-40B4-BE49-F238E27FC236}">
                  <a16:creationId xmlns:a16="http://schemas.microsoft.com/office/drawing/2014/main" id="{1F858968-1078-2581-CF07-BEF3F198F5BC}"/>
                </a:ext>
              </a:extLst>
            </p:cNvPr>
            <p:cNvSpPr/>
            <p:nvPr/>
          </p:nvSpPr>
          <p:spPr>
            <a:xfrm>
              <a:off x="9313654" y="5552535"/>
              <a:ext cx="862642" cy="819509"/>
            </a:xfrm>
            <a:prstGeom prst="donut">
              <a:avLst>
                <a:gd name="adj" fmla="val 5677"/>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5" name="Donut 144">
              <a:extLst>
                <a:ext uri="{FF2B5EF4-FFF2-40B4-BE49-F238E27FC236}">
                  <a16:creationId xmlns:a16="http://schemas.microsoft.com/office/drawing/2014/main" id="{A30232D9-17C6-DF9E-52E3-41543039C82F}"/>
                </a:ext>
              </a:extLst>
            </p:cNvPr>
            <p:cNvSpPr/>
            <p:nvPr/>
          </p:nvSpPr>
          <p:spPr>
            <a:xfrm>
              <a:off x="10216552" y="5558286"/>
              <a:ext cx="862642" cy="819509"/>
            </a:xfrm>
            <a:prstGeom prst="donut">
              <a:avLst>
                <a:gd name="adj" fmla="val 5677"/>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0" name="Donut 149">
              <a:extLst>
                <a:ext uri="{FF2B5EF4-FFF2-40B4-BE49-F238E27FC236}">
                  <a16:creationId xmlns:a16="http://schemas.microsoft.com/office/drawing/2014/main" id="{69F2C03E-0757-A560-3677-1A767166E400}"/>
                </a:ext>
              </a:extLst>
            </p:cNvPr>
            <p:cNvSpPr/>
            <p:nvPr/>
          </p:nvSpPr>
          <p:spPr>
            <a:xfrm>
              <a:off x="11119450" y="5564037"/>
              <a:ext cx="862642" cy="819509"/>
            </a:xfrm>
            <a:prstGeom prst="donut">
              <a:avLst>
                <a:gd name="adj" fmla="val 5677"/>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6" name="Google Shape;1209;p40">
            <a:extLst>
              <a:ext uri="{FF2B5EF4-FFF2-40B4-BE49-F238E27FC236}">
                <a16:creationId xmlns:a16="http://schemas.microsoft.com/office/drawing/2014/main" id="{924C27B6-B03F-DD75-405F-D3559E44A3FF}"/>
              </a:ext>
            </a:extLst>
          </p:cNvPr>
          <p:cNvSpPr txBox="1"/>
          <p:nvPr/>
        </p:nvSpPr>
        <p:spPr>
          <a:xfrm flipH="1">
            <a:off x="8715613" y="5342883"/>
            <a:ext cx="607590" cy="201099"/>
          </a:xfrm>
          <a:prstGeom prst="rect">
            <a:avLst/>
          </a:prstGeom>
          <a:noFill/>
          <a:ln>
            <a:noFill/>
          </a:ln>
        </p:spPr>
        <p:txBody>
          <a:bodyPr spcFirstLastPara="1" wrap="square" lIns="68569" tIns="68569" rIns="68569" bIns="68569" anchor="ctr" anchorCtr="0">
            <a:noAutofit/>
          </a:bodyPr>
          <a:lstStyle/>
          <a:p>
            <a:pPr algn="r"/>
            <a:r>
              <a:rPr lang="en" sz="900" b="1">
                <a:solidFill>
                  <a:srgbClr val="434343"/>
                </a:solidFill>
                <a:latin typeface="Fira Sans Extra Condensed Medium"/>
                <a:ea typeface="Fira Sans Extra Condensed Medium"/>
                <a:cs typeface="Fira Sans Extra Condensed Medium"/>
                <a:sym typeface="Fira Sans Extra Condensed Medium"/>
              </a:rPr>
              <a:t>Response</a:t>
            </a:r>
            <a:r>
              <a:rPr lang="en" sz="1300">
                <a:solidFill>
                  <a:srgbClr val="434343"/>
                </a:solidFill>
                <a:latin typeface="Fira Sans Extra Condensed Medium"/>
                <a:ea typeface="Fira Sans Extra Condensed Medium"/>
                <a:cs typeface="Fira Sans Extra Condensed Medium"/>
                <a:sym typeface="Fira Sans Extra Condensed Medium"/>
              </a:rPr>
              <a:t> </a:t>
            </a:r>
            <a:endParaRPr sz="1300">
              <a:solidFill>
                <a:srgbClr val="434343"/>
              </a:solidFill>
              <a:latin typeface="Fira Sans Extra Condensed Medium"/>
              <a:ea typeface="Fira Sans Extra Condensed Medium"/>
              <a:cs typeface="Fira Sans Extra Condensed Medium"/>
              <a:sym typeface="Fira Sans Extra Condensed Medium"/>
            </a:endParaRPr>
          </a:p>
        </p:txBody>
      </p:sp>
      <p:sp>
        <p:nvSpPr>
          <p:cNvPr id="157" name="Google Shape;1209;p40">
            <a:extLst>
              <a:ext uri="{FF2B5EF4-FFF2-40B4-BE49-F238E27FC236}">
                <a16:creationId xmlns:a16="http://schemas.microsoft.com/office/drawing/2014/main" id="{F9661DA4-582B-3D61-CEE0-310ED647D1CF}"/>
              </a:ext>
            </a:extLst>
          </p:cNvPr>
          <p:cNvSpPr txBox="1"/>
          <p:nvPr/>
        </p:nvSpPr>
        <p:spPr>
          <a:xfrm flipH="1">
            <a:off x="9677740" y="5372078"/>
            <a:ext cx="499364" cy="152168"/>
          </a:xfrm>
          <a:prstGeom prst="rect">
            <a:avLst/>
          </a:prstGeom>
          <a:noFill/>
          <a:ln>
            <a:noFill/>
          </a:ln>
        </p:spPr>
        <p:txBody>
          <a:bodyPr spcFirstLastPara="1" wrap="square" lIns="68569" tIns="68569" rIns="68569" bIns="68569" anchor="ctr" anchorCtr="0">
            <a:noAutofit/>
          </a:bodyPr>
          <a:lstStyle/>
          <a:p>
            <a:pPr algn="r"/>
            <a:r>
              <a:rPr lang="en" sz="1050" b="1">
                <a:solidFill>
                  <a:srgbClr val="434343"/>
                </a:solidFill>
                <a:latin typeface="Fira Sans Extra Condensed Medium"/>
                <a:ea typeface="Fira Sans Extra Condensed Medium"/>
                <a:cs typeface="Fira Sans Extra Condensed Medium"/>
                <a:sym typeface="Fira Sans Extra Condensed Medium"/>
              </a:rPr>
              <a:t>FTR</a:t>
            </a:r>
            <a:r>
              <a:rPr lang="en" sz="1300">
                <a:solidFill>
                  <a:srgbClr val="434343"/>
                </a:solidFill>
                <a:latin typeface="Fira Sans Extra Condensed Medium"/>
                <a:ea typeface="Fira Sans Extra Condensed Medium"/>
                <a:cs typeface="Fira Sans Extra Condensed Medium"/>
                <a:sym typeface="Fira Sans Extra Condensed Medium"/>
              </a:rPr>
              <a:t> </a:t>
            </a:r>
            <a:endParaRPr sz="1300">
              <a:solidFill>
                <a:srgbClr val="434343"/>
              </a:solidFill>
              <a:latin typeface="Fira Sans Extra Condensed Medium"/>
              <a:ea typeface="Fira Sans Extra Condensed Medium"/>
              <a:cs typeface="Fira Sans Extra Condensed Medium"/>
              <a:sym typeface="Fira Sans Extra Condensed Medium"/>
            </a:endParaRPr>
          </a:p>
        </p:txBody>
      </p:sp>
      <p:sp>
        <p:nvSpPr>
          <p:cNvPr id="159" name="Google Shape;1209;p40">
            <a:extLst>
              <a:ext uri="{FF2B5EF4-FFF2-40B4-BE49-F238E27FC236}">
                <a16:creationId xmlns:a16="http://schemas.microsoft.com/office/drawing/2014/main" id="{9404BB1E-8956-F92D-658E-5FC973501E9D}"/>
              </a:ext>
            </a:extLst>
          </p:cNvPr>
          <p:cNvSpPr txBox="1"/>
          <p:nvPr/>
        </p:nvSpPr>
        <p:spPr>
          <a:xfrm flipH="1">
            <a:off x="10683000" y="5367402"/>
            <a:ext cx="487784" cy="201099"/>
          </a:xfrm>
          <a:prstGeom prst="rect">
            <a:avLst/>
          </a:prstGeom>
          <a:noFill/>
          <a:ln>
            <a:noFill/>
          </a:ln>
        </p:spPr>
        <p:txBody>
          <a:bodyPr spcFirstLastPara="1" wrap="square" lIns="68569" tIns="68569" rIns="68569" bIns="68569" anchor="ctr" anchorCtr="0">
            <a:noAutofit/>
          </a:bodyPr>
          <a:lstStyle/>
          <a:p>
            <a:pPr algn="r"/>
            <a:r>
              <a:rPr lang="en" sz="1050" b="1">
                <a:solidFill>
                  <a:srgbClr val="434343"/>
                </a:solidFill>
                <a:latin typeface="Fira Sans Extra Condensed Medium"/>
                <a:ea typeface="Fira Sans Extra Condensed Medium"/>
                <a:cs typeface="Fira Sans Extra Condensed Medium"/>
                <a:sym typeface="Fira Sans Extra Condensed Medium"/>
              </a:rPr>
              <a:t>OTD</a:t>
            </a:r>
            <a:endParaRPr sz="1050" b="1">
              <a:solidFill>
                <a:srgbClr val="434343"/>
              </a:solidFill>
              <a:latin typeface="Fira Sans Extra Condensed Medium"/>
              <a:ea typeface="Fira Sans Extra Condensed Medium"/>
              <a:cs typeface="Fira Sans Extra Condensed Medium"/>
              <a:sym typeface="Fira Sans Extra Condensed Medium"/>
            </a:endParaRPr>
          </a:p>
        </p:txBody>
      </p:sp>
      <p:sp>
        <p:nvSpPr>
          <p:cNvPr id="160" name="Google Shape;1209;p40">
            <a:extLst>
              <a:ext uri="{FF2B5EF4-FFF2-40B4-BE49-F238E27FC236}">
                <a16:creationId xmlns:a16="http://schemas.microsoft.com/office/drawing/2014/main" id="{E7C596C7-41B0-845B-7DF0-6EFE5A107E8D}"/>
              </a:ext>
            </a:extLst>
          </p:cNvPr>
          <p:cNvSpPr txBox="1"/>
          <p:nvPr/>
        </p:nvSpPr>
        <p:spPr>
          <a:xfrm flipH="1">
            <a:off x="11475258" y="5350149"/>
            <a:ext cx="809584" cy="201099"/>
          </a:xfrm>
          <a:prstGeom prst="rect">
            <a:avLst/>
          </a:prstGeom>
          <a:noFill/>
          <a:ln>
            <a:noFill/>
          </a:ln>
        </p:spPr>
        <p:txBody>
          <a:bodyPr spcFirstLastPara="1" wrap="square" lIns="68569" tIns="68569" rIns="68569" bIns="68569" anchor="ctr" anchorCtr="0">
            <a:noAutofit/>
          </a:bodyPr>
          <a:lstStyle/>
          <a:p>
            <a:pPr algn="r"/>
            <a:r>
              <a:rPr lang="en" sz="1050" b="1">
                <a:solidFill>
                  <a:srgbClr val="434343"/>
                </a:solidFill>
                <a:latin typeface="Fira Sans Extra Condensed Medium"/>
                <a:ea typeface="Fira Sans Extra Condensed Medium"/>
                <a:cs typeface="Fira Sans Extra Condensed Medium"/>
                <a:sym typeface="Fira Sans Extra Condensed Medium"/>
              </a:rPr>
              <a:t>R</a:t>
            </a:r>
            <a:r>
              <a:rPr lang="en" sz="1100" b="1">
                <a:solidFill>
                  <a:srgbClr val="434343"/>
                </a:solidFill>
                <a:latin typeface="Fira Sans Extra Condensed Medium"/>
                <a:ea typeface="Fira Sans Extra Condensed Medium"/>
                <a:cs typeface="Fira Sans Extra Condensed Medium"/>
                <a:sym typeface="Fira Sans Extra Condensed Medium"/>
              </a:rPr>
              <a:t>esolution</a:t>
            </a:r>
            <a:r>
              <a:rPr lang="en" sz="1300">
                <a:solidFill>
                  <a:srgbClr val="434343"/>
                </a:solidFill>
                <a:latin typeface="Fira Sans Extra Condensed Medium"/>
                <a:ea typeface="Fira Sans Extra Condensed Medium"/>
                <a:cs typeface="Fira Sans Extra Condensed Medium"/>
                <a:sym typeface="Fira Sans Extra Condensed Medium"/>
              </a:rPr>
              <a:t> </a:t>
            </a:r>
            <a:endParaRPr sz="1300">
              <a:solidFill>
                <a:srgbClr val="434343"/>
              </a:solidFill>
              <a:latin typeface="Fira Sans Extra Condensed Medium"/>
              <a:ea typeface="Fira Sans Extra Condensed Medium"/>
              <a:cs typeface="Fira Sans Extra Condensed Medium"/>
              <a:sym typeface="Fira Sans Extra Condensed Medium"/>
            </a:endParaRPr>
          </a:p>
        </p:txBody>
      </p:sp>
      <p:sp>
        <p:nvSpPr>
          <p:cNvPr id="162" name="Google Shape;1209;p40">
            <a:extLst>
              <a:ext uri="{FF2B5EF4-FFF2-40B4-BE49-F238E27FC236}">
                <a16:creationId xmlns:a16="http://schemas.microsoft.com/office/drawing/2014/main" id="{02770F86-18DD-3096-9C82-341476024418}"/>
              </a:ext>
            </a:extLst>
          </p:cNvPr>
          <p:cNvSpPr txBox="1"/>
          <p:nvPr/>
        </p:nvSpPr>
        <p:spPr>
          <a:xfrm flipH="1">
            <a:off x="8600625" y="5897145"/>
            <a:ext cx="837565" cy="217009"/>
          </a:xfrm>
          <a:prstGeom prst="rect">
            <a:avLst/>
          </a:prstGeom>
          <a:noFill/>
          <a:ln>
            <a:noFill/>
          </a:ln>
        </p:spPr>
        <p:txBody>
          <a:bodyPr spcFirstLastPara="1" wrap="square" lIns="68569" tIns="68569" rIns="68569" bIns="68569" anchor="ctr" anchorCtr="0">
            <a:noAutofit/>
          </a:bodyPr>
          <a:lstStyle/>
          <a:p>
            <a:pPr algn="r"/>
            <a:r>
              <a:rPr lang="en" sz="1600" b="1">
                <a:solidFill>
                  <a:srgbClr val="434343"/>
                </a:solidFill>
                <a:latin typeface="Fira Sans Extra Condensed Medium"/>
                <a:ea typeface="Fira Sans Extra Condensed Medium"/>
                <a:cs typeface="Fira Sans Extra Condensed Medium"/>
                <a:sym typeface="Fira Sans Extra Condensed Medium"/>
              </a:rPr>
              <a:t>95.45%</a:t>
            </a:r>
            <a:r>
              <a:rPr lang="en" sz="2000">
                <a:solidFill>
                  <a:srgbClr val="434343"/>
                </a:solidFill>
                <a:latin typeface="Fira Sans Extra Condensed Medium"/>
                <a:ea typeface="Fira Sans Extra Condensed Medium"/>
                <a:cs typeface="Fira Sans Extra Condensed Medium"/>
                <a:sym typeface="Fira Sans Extra Condensed Medium"/>
              </a:rPr>
              <a:t> </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163" name="Google Shape;1209;p40">
            <a:extLst>
              <a:ext uri="{FF2B5EF4-FFF2-40B4-BE49-F238E27FC236}">
                <a16:creationId xmlns:a16="http://schemas.microsoft.com/office/drawing/2014/main" id="{23D3822A-45C6-A089-4590-6EF737AFB365}"/>
              </a:ext>
            </a:extLst>
          </p:cNvPr>
          <p:cNvSpPr txBox="1"/>
          <p:nvPr/>
        </p:nvSpPr>
        <p:spPr>
          <a:xfrm flipH="1">
            <a:off x="9506053" y="5909351"/>
            <a:ext cx="808007" cy="241150"/>
          </a:xfrm>
          <a:prstGeom prst="rect">
            <a:avLst/>
          </a:prstGeom>
          <a:noFill/>
          <a:ln>
            <a:noFill/>
          </a:ln>
        </p:spPr>
        <p:txBody>
          <a:bodyPr spcFirstLastPara="1" wrap="square" lIns="68569" tIns="68569" rIns="68569" bIns="68569" anchor="ctr" anchorCtr="0">
            <a:noAutofit/>
          </a:bodyPr>
          <a:lstStyle/>
          <a:p>
            <a:pPr algn="r"/>
            <a:r>
              <a:rPr lang="en" b="1">
                <a:solidFill>
                  <a:srgbClr val="434343"/>
                </a:solidFill>
                <a:latin typeface="Fira Sans Extra Condensed Medium"/>
                <a:ea typeface="Fira Sans Extra Condensed Medium"/>
                <a:cs typeface="Fira Sans Extra Condensed Medium"/>
                <a:sym typeface="Fira Sans Extra Condensed Medium"/>
              </a:rPr>
              <a:t>98%</a:t>
            </a:r>
            <a:r>
              <a:rPr lang="en">
                <a:solidFill>
                  <a:srgbClr val="434343"/>
                </a:solidFill>
                <a:latin typeface="Fira Sans Extra Condensed Medium"/>
                <a:ea typeface="Fira Sans Extra Condensed Medium"/>
                <a:cs typeface="Fira Sans Extra Condensed Medium"/>
                <a:sym typeface="Fira Sans Extra Condensed Medium"/>
              </a:rPr>
              <a:t> </a:t>
            </a:r>
            <a:endParaRPr>
              <a:solidFill>
                <a:srgbClr val="434343"/>
              </a:solidFill>
              <a:latin typeface="Fira Sans Extra Condensed Medium"/>
              <a:ea typeface="Fira Sans Extra Condensed Medium"/>
              <a:cs typeface="Fira Sans Extra Condensed Medium"/>
              <a:sym typeface="Fira Sans Extra Condensed Medium"/>
            </a:endParaRPr>
          </a:p>
        </p:txBody>
      </p:sp>
      <p:sp>
        <p:nvSpPr>
          <p:cNvPr id="164" name="Google Shape;1209;p40">
            <a:extLst>
              <a:ext uri="{FF2B5EF4-FFF2-40B4-BE49-F238E27FC236}">
                <a16:creationId xmlns:a16="http://schemas.microsoft.com/office/drawing/2014/main" id="{BDD818BC-5A49-DC92-D7E1-0BEA33A9D90A}"/>
              </a:ext>
            </a:extLst>
          </p:cNvPr>
          <p:cNvSpPr txBox="1"/>
          <p:nvPr/>
        </p:nvSpPr>
        <p:spPr>
          <a:xfrm flipH="1">
            <a:off x="10586659" y="5876315"/>
            <a:ext cx="826986" cy="258671"/>
          </a:xfrm>
          <a:prstGeom prst="rect">
            <a:avLst/>
          </a:prstGeom>
          <a:noFill/>
          <a:ln>
            <a:noFill/>
          </a:ln>
        </p:spPr>
        <p:txBody>
          <a:bodyPr spcFirstLastPara="1" wrap="square" lIns="68569" tIns="68569" rIns="68569" bIns="68569" anchor="ctr" anchorCtr="0">
            <a:noAutofit/>
          </a:bodyPr>
          <a:lstStyle/>
          <a:p>
            <a:pPr algn="r"/>
            <a:r>
              <a:rPr lang="en" sz="1600" b="1">
                <a:solidFill>
                  <a:srgbClr val="434343"/>
                </a:solidFill>
                <a:latin typeface="Fira Sans Extra Condensed Medium"/>
                <a:ea typeface="Fira Sans Extra Condensed Medium"/>
                <a:cs typeface="Fira Sans Extra Condensed Medium"/>
                <a:sym typeface="Fira Sans Extra Condensed Medium"/>
              </a:rPr>
              <a:t>88.64%</a:t>
            </a:r>
            <a:r>
              <a:rPr lang="en" sz="2000">
                <a:solidFill>
                  <a:srgbClr val="434343"/>
                </a:solidFill>
                <a:latin typeface="Fira Sans Extra Condensed Medium"/>
                <a:ea typeface="Fira Sans Extra Condensed Medium"/>
                <a:cs typeface="Fira Sans Extra Condensed Medium"/>
                <a:sym typeface="Fira Sans Extra Condensed Medium"/>
              </a:rPr>
              <a:t> </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165" name="Google Shape;1209;p40">
            <a:extLst>
              <a:ext uri="{FF2B5EF4-FFF2-40B4-BE49-F238E27FC236}">
                <a16:creationId xmlns:a16="http://schemas.microsoft.com/office/drawing/2014/main" id="{FD74E26E-7B66-AB58-90DD-755A0B1EEC86}"/>
              </a:ext>
            </a:extLst>
          </p:cNvPr>
          <p:cNvSpPr txBox="1"/>
          <p:nvPr/>
        </p:nvSpPr>
        <p:spPr>
          <a:xfrm flipH="1">
            <a:off x="11558439" y="5880509"/>
            <a:ext cx="786800" cy="257533"/>
          </a:xfrm>
          <a:prstGeom prst="rect">
            <a:avLst/>
          </a:prstGeom>
          <a:noFill/>
          <a:ln>
            <a:noFill/>
          </a:ln>
        </p:spPr>
        <p:txBody>
          <a:bodyPr spcFirstLastPara="1" wrap="square" lIns="68569" tIns="68569" rIns="68569" bIns="68569" anchor="ctr" anchorCtr="0">
            <a:noAutofit/>
          </a:bodyPr>
          <a:lstStyle/>
          <a:p>
            <a:pPr algn="r"/>
            <a:r>
              <a:rPr lang="en" sz="1600" b="1">
                <a:solidFill>
                  <a:srgbClr val="434343"/>
                </a:solidFill>
                <a:latin typeface="Fira Sans Extra Condensed Medium"/>
                <a:ea typeface="Fira Sans Extra Condensed Medium"/>
                <a:cs typeface="Fira Sans Extra Condensed Medium"/>
                <a:sym typeface="Fira Sans Extra Condensed Medium"/>
              </a:rPr>
              <a:t>88.64%</a:t>
            </a:r>
            <a:r>
              <a:rPr lang="en" sz="2000">
                <a:solidFill>
                  <a:srgbClr val="434343"/>
                </a:solidFill>
                <a:latin typeface="Fira Sans Extra Condensed Medium"/>
                <a:ea typeface="Fira Sans Extra Condensed Medium"/>
                <a:cs typeface="Fira Sans Extra Condensed Medium"/>
                <a:sym typeface="Fira Sans Extra Condensed Medium"/>
              </a:rPr>
              <a:t> </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20" name="Horizontal Scroll 19">
            <a:extLst>
              <a:ext uri="{FF2B5EF4-FFF2-40B4-BE49-F238E27FC236}">
                <a16:creationId xmlns:a16="http://schemas.microsoft.com/office/drawing/2014/main" id="{20CEFD71-BE60-9F06-6F34-7F61E0C5116F}"/>
              </a:ext>
            </a:extLst>
          </p:cNvPr>
          <p:cNvSpPr/>
          <p:nvPr/>
        </p:nvSpPr>
        <p:spPr>
          <a:xfrm>
            <a:off x="4199808" y="2823163"/>
            <a:ext cx="3947801" cy="402375"/>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Incidents By Priority (Q1 2025)</a:t>
            </a:r>
          </a:p>
          <a:p>
            <a:pPr algn="ctr"/>
            <a:endParaRPr lang="en-US" sz="1272"/>
          </a:p>
        </p:txBody>
      </p:sp>
      <p:grpSp>
        <p:nvGrpSpPr>
          <p:cNvPr id="4" name="Group 3">
            <a:extLst>
              <a:ext uri="{FF2B5EF4-FFF2-40B4-BE49-F238E27FC236}">
                <a16:creationId xmlns:a16="http://schemas.microsoft.com/office/drawing/2014/main" id="{AB8782F3-3170-15F4-3AA7-BD3FDEE2CC23}"/>
              </a:ext>
            </a:extLst>
          </p:cNvPr>
          <p:cNvGrpSpPr/>
          <p:nvPr/>
        </p:nvGrpSpPr>
        <p:grpSpPr>
          <a:xfrm>
            <a:off x="124834" y="794657"/>
            <a:ext cx="2464257" cy="2011604"/>
            <a:chOff x="136825" y="747669"/>
            <a:chExt cx="1662648" cy="2076453"/>
          </a:xfrm>
        </p:grpSpPr>
        <p:sp>
          <p:nvSpPr>
            <p:cNvPr id="5" name="Rectangle 4">
              <a:extLst>
                <a:ext uri="{FF2B5EF4-FFF2-40B4-BE49-F238E27FC236}">
                  <a16:creationId xmlns:a16="http://schemas.microsoft.com/office/drawing/2014/main" id="{ED127A72-9407-76C7-F55F-FCE7FBE6D12D}"/>
                </a:ext>
              </a:extLst>
            </p:cNvPr>
            <p:cNvSpPr/>
            <p:nvPr/>
          </p:nvSpPr>
          <p:spPr>
            <a:xfrm>
              <a:off x="136826" y="755514"/>
              <a:ext cx="713170" cy="67158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t>ASSIGNED</a:t>
              </a:r>
            </a:p>
            <a:p>
              <a:pPr algn="ctr"/>
              <a:r>
                <a:rPr lang="en-US" sz="1000"/>
                <a:t>2025</a:t>
              </a:r>
            </a:p>
          </p:txBody>
        </p:sp>
        <p:grpSp>
          <p:nvGrpSpPr>
            <p:cNvPr id="8" name="Group 7">
              <a:extLst>
                <a:ext uri="{FF2B5EF4-FFF2-40B4-BE49-F238E27FC236}">
                  <a16:creationId xmlns:a16="http://schemas.microsoft.com/office/drawing/2014/main" id="{7D7B14BC-5CF2-124D-B4C6-77BC6BA2FF15}"/>
                </a:ext>
              </a:extLst>
            </p:cNvPr>
            <p:cNvGrpSpPr/>
            <p:nvPr/>
          </p:nvGrpSpPr>
          <p:grpSpPr>
            <a:xfrm>
              <a:off x="136825" y="747669"/>
              <a:ext cx="1662648" cy="2076453"/>
              <a:chOff x="136825" y="747669"/>
              <a:chExt cx="1662648" cy="2076453"/>
            </a:xfrm>
          </p:grpSpPr>
          <p:sp>
            <p:nvSpPr>
              <p:cNvPr id="9" name="Rectangle 8">
                <a:extLst>
                  <a:ext uri="{FF2B5EF4-FFF2-40B4-BE49-F238E27FC236}">
                    <a16:creationId xmlns:a16="http://schemas.microsoft.com/office/drawing/2014/main" id="{A98DE707-B2FC-6DB7-EB98-ED203C3D11DD}"/>
                  </a:ext>
                </a:extLst>
              </p:cNvPr>
              <p:cNvSpPr/>
              <p:nvPr/>
            </p:nvSpPr>
            <p:spPr>
              <a:xfrm>
                <a:off x="136826" y="1460729"/>
                <a:ext cx="713170" cy="661326"/>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t>CLOSED</a:t>
                </a:r>
              </a:p>
              <a:p>
                <a:pPr algn="ctr"/>
                <a:r>
                  <a:rPr lang="en-US" sz="1000"/>
                  <a:t>2025</a:t>
                </a:r>
              </a:p>
            </p:txBody>
          </p:sp>
          <p:sp>
            <p:nvSpPr>
              <p:cNvPr id="16" name="Rectangle 15">
                <a:extLst>
                  <a:ext uri="{FF2B5EF4-FFF2-40B4-BE49-F238E27FC236}">
                    <a16:creationId xmlns:a16="http://schemas.microsoft.com/office/drawing/2014/main" id="{00B53A37-3667-C33D-2B87-1CD89A6FABA9}"/>
                  </a:ext>
                </a:extLst>
              </p:cNvPr>
              <p:cNvSpPr/>
              <p:nvPr/>
            </p:nvSpPr>
            <p:spPr>
              <a:xfrm>
                <a:off x="136825" y="2152148"/>
                <a:ext cx="713171" cy="671584"/>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OPEN </a:t>
                </a:r>
              </a:p>
              <a:p>
                <a:pPr algn="ctr"/>
                <a:r>
                  <a:rPr lang="en-US" sz="1000"/>
                  <a:t>TICKETS</a:t>
                </a:r>
              </a:p>
            </p:txBody>
          </p:sp>
          <p:grpSp>
            <p:nvGrpSpPr>
              <p:cNvPr id="21" name="Group 20">
                <a:extLst>
                  <a:ext uri="{FF2B5EF4-FFF2-40B4-BE49-F238E27FC236}">
                    <a16:creationId xmlns:a16="http://schemas.microsoft.com/office/drawing/2014/main" id="{8791E3D7-9B96-A1B0-4266-7FBA04324D6B}"/>
                  </a:ext>
                </a:extLst>
              </p:cNvPr>
              <p:cNvGrpSpPr/>
              <p:nvPr/>
            </p:nvGrpSpPr>
            <p:grpSpPr>
              <a:xfrm>
                <a:off x="862615" y="747669"/>
                <a:ext cx="936858" cy="2076453"/>
                <a:chOff x="862615" y="764006"/>
                <a:chExt cx="936858" cy="2076453"/>
              </a:xfrm>
            </p:grpSpPr>
            <p:sp>
              <p:nvSpPr>
                <p:cNvPr id="22" name="Rectangle 21">
                  <a:extLst>
                    <a:ext uri="{FF2B5EF4-FFF2-40B4-BE49-F238E27FC236}">
                      <a16:creationId xmlns:a16="http://schemas.microsoft.com/office/drawing/2014/main" id="{799C682F-8323-04BB-3AAB-85CB18368346}"/>
                    </a:ext>
                  </a:extLst>
                </p:cNvPr>
                <p:cNvSpPr/>
                <p:nvPr/>
              </p:nvSpPr>
              <p:spPr>
                <a:xfrm>
                  <a:off x="862615" y="764006"/>
                  <a:ext cx="929925" cy="685436"/>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solidFill>
                    </a:rPr>
                    <a:t>44</a:t>
                  </a:r>
                </a:p>
              </p:txBody>
            </p:sp>
            <p:sp>
              <p:nvSpPr>
                <p:cNvPr id="23" name="Rectangle 22">
                  <a:extLst>
                    <a:ext uri="{FF2B5EF4-FFF2-40B4-BE49-F238E27FC236}">
                      <a16:creationId xmlns:a16="http://schemas.microsoft.com/office/drawing/2014/main" id="{CBF0B06D-961B-7C11-A815-A907C34CC276}"/>
                    </a:ext>
                  </a:extLst>
                </p:cNvPr>
                <p:cNvSpPr/>
                <p:nvPr/>
              </p:nvSpPr>
              <p:spPr>
                <a:xfrm>
                  <a:off x="863298" y="1471228"/>
                  <a:ext cx="929242" cy="672714"/>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solidFill>
                    </a:rPr>
                    <a:t>38</a:t>
                  </a:r>
                </a:p>
              </p:txBody>
            </p:sp>
            <p:sp>
              <p:nvSpPr>
                <p:cNvPr id="24" name="Rectangle 23">
                  <a:extLst>
                    <a:ext uri="{FF2B5EF4-FFF2-40B4-BE49-F238E27FC236}">
                      <a16:creationId xmlns:a16="http://schemas.microsoft.com/office/drawing/2014/main" id="{13E68295-E3A4-3EF2-66EE-F3450A314255}"/>
                    </a:ext>
                  </a:extLst>
                </p:cNvPr>
                <p:cNvSpPr/>
                <p:nvPr/>
              </p:nvSpPr>
              <p:spPr>
                <a:xfrm>
                  <a:off x="865364" y="2163471"/>
                  <a:ext cx="934109" cy="676988"/>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6</a:t>
                  </a:r>
                </a:p>
              </p:txBody>
            </p:sp>
          </p:grpSp>
        </p:grpSp>
      </p:grpSp>
      <p:graphicFrame>
        <p:nvGraphicFramePr>
          <p:cNvPr id="25" name="Table 24">
            <a:extLst>
              <a:ext uri="{FF2B5EF4-FFF2-40B4-BE49-F238E27FC236}">
                <a16:creationId xmlns:a16="http://schemas.microsoft.com/office/drawing/2014/main" id="{C9027B0B-0073-5331-B999-079E8B40A634}"/>
              </a:ext>
            </a:extLst>
          </p:cNvPr>
          <p:cNvGraphicFramePr>
            <a:graphicFrameLocks noGrp="1"/>
          </p:cNvGraphicFramePr>
          <p:nvPr>
            <p:extLst>
              <p:ext uri="{D42A27DB-BD31-4B8C-83A1-F6EECF244321}">
                <p14:modId xmlns:p14="http://schemas.microsoft.com/office/powerpoint/2010/main" val="2785282688"/>
              </p:ext>
            </p:extLst>
          </p:nvPr>
        </p:nvGraphicFramePr>
        <p:xfrm>
          <a:off x="2599361" y="787889"/>
          <a:ext cx="10120045" cy="670963"/>
        </p:xfrm>
        <a:graphic>
          <a:graphicData uri="http://schemas.openxmlformats.org/drawingml/2006/table">
            <a:tbl>
              <a:tblPr firstRow="1" bandRow="1">
                <a:tableStyleId>{5C22544A-7EE6-4342-B048-85BDC9FD1C3A}</a:tableStyleId>
              </a:tblPr>
              <a:tblGrid>
                <a:gridCol w="4048018">
                  <a:extLst>
                    <a:ext uri="{9D8B030D-6E8A-4147-A177-3AD203B41FA5}">
                      <a16:colId xmlns:a16="http://schemas.microsoft.com/office/drawing/2014/main" val="699566286"/>
                    </a:ext>
                  </a:extLst>
                </a:gridCol>
                <a:gridCol w="2024009">
                  <a:extLst>
                    <a:ext uri="{9D8B030D-6E8A-4147-A177-3AD203B41FA5}">
                      <a16:colId xmlns:a16="http://schemas.microsoft.com/office/drawing/2014/main" val="917471445"/>
                    </a:ext>
                  </a:extLst>
                </a:gridCol>
                <a:gridCol w="2024009">
                  <a:extLst>
                    <a:ext uri="{9D8B030D-6E8A-4147-A177-3AD203B41FA5}">
                      <a16:colId xmlns:a16="http://schemas.microsoft.com/office/drawing/2014/main" val="2906102244"/>
                    </a:ext>
                  </a:extLst>
                </a:gridCol>
                <a:gridCol w="2024009">
                  <a:extLst>
                    <a:ext uri="{9D8B030D-6E8A-4147-A177-3AD203B41FA5}">
                      <a16:colId xmlns:a16="http://schemas.microsoft.com/office/drawing/2014/main" val="2372513667"/>
                    </a:ext>
                  </a:extLst>
                </a:gridCol>
              </a:tblGrid>
              <a:tr h="331421">
                <a:tc>
                  <a:txBody>
                    <a:bodyPr/>
                    <a:lstStyle/>
                    <a:p>
                      <a:pPr algn="ctr"/>
                      <a:r>
                        <a:rPr lang="en-US" sz="1400"/>
                        <a:t>INCIDENT/REQUEST</a:t>
                      </a:r>
                    </a:p>
                  </a:txBody>
                  <a:tcPr>
                    <a:solidFill>
                      <a:schemeClr val="bg1">
                        <a:lumMod val="65000"/>
                      </a:schemeClr>
                    </a:solidFill>
                  </a:tcPr>
                </a:tc>
                <a:tc>
                  <a:txBody>
                    <a:bodyPr/>
                    <a:lstStyle/>
                    <a:p>
                      <a:pPr algn="ctr"/>
                      <a:r>
                        <a:rPr lang="en-US" sz="1400"/>
                        <a:t>CHANGES</a:t>
                      </a:r>
                    </a:p>
                  </a:txBody>
                  <a:tcPr>
                    <a:solidFill>
                      <a:schemeClr val="bg1">
                        <a:lumMod val="65000"/>
                      </a:schemeClr>
                    </a:solidFill>
                  </a:tcPr>
                </a:tc>
                <a:tc>
                  <a:txBody>
                    <a:bodyPr/>
                    <a:lstStyle/>
                    <a:p>
                      <a:pPr algn="ctr"/>
                      <a:r>
                        <a:rPr lang="en-US" sz="1400"/>
                        <a:t>CTASK</a:t>
                      </a:r>
                    </a:p>
                  </a:txBody>
                  <a:tcPr>
                    <a:solidFill>
                      <a:schemeClr val="bg1">
                        <a:lumMod val="65000"/>
                      </a:schemeClr>
                    </a:solidFill>
                  </a:tcPr>
                </a:tc>
                <a:tc>
                  <a:txBody>
                    <a:bodyPr/>
                    <a:lstStyle/>
                    <a:p>
                      <a:pPr algn="ctr"/>
                      <a:r>
                        <a:rPr lang="en-US" sz="1400"/>
                        <a:t>OTHER TASK</a:t>
                      </a:r>
                    </a:p>
                  </a:txBody>
                  <a:tcPr>
                    <a:solidFill>
                      <a:schemeClr val="bg1">
                        <a:lumMod val="65000"/>
                      </a:schemeClr>
                    </a:solidFill>
                  </a:tcPr>
                </a:tc>
                <a:extLst>
                  <a:ext uri="{0D108BD9-81ED-4DB2-BD59-A6C34878D82A}">
                    <a16:rowId xmlns:a16="http://schemas.microsoft.com/office/drawing/2014/main" val="3947896766"/>
                  </a:ext>
                </a:extLst>
              </a:tr>
              <a:tr h="339542">
                <a:tc>
                  <a:txBody>
                    <a:bodyPr/>
                    <a:lstStyle/>
                    <a:p>
                      <a:pPr algn="ctr"/>
                      <a:r>
                        <a:rPr lang="en-US" sz="1600"/>
                        <a:t>42</a:t>
                      </a:r>
                    </a:p>
                  </a:txBody>
                  <a:tcPr/>
                </a:tc>
                <a:tc>
                  <a:txBody>
                    <a:bodyPr/>
                    <a:lstStyle/>
                    <a:p>
                      <a:pPr algn="ctr"/>
                      <a:r>
                        <a:rPr lang="en-US" sz="1600"/>
                        <a:t>1</a:t>
                      </a:r>
                    </a:p>
                  </a:txBody>
                  <a:tcPr/>
                </a:tc>
                <a:tc>
                  <a:txBody>
                    <a:bodyPr/>
                    <a:lstStyle/>
                    <a:p>
                      <a:pPr algn="ctr"/>
                      <a:r>
                        <a:rPr lang="en-US" sz="1600"/>
                        <a:t>1</a:t>
                      </a:r>
                    </a:p>
                  </a:txBody>
                  <a:tcPr/>
                </a:tc>
                <a:tc>
                  <a:txBody>
                    <a:bodyPr/>
                    <a:lstStyle/>
                    <a:p>
                      <a:pPr algn="ctr"/>
                      <a:r>
                        <a:rPr lang="en-US" sz="1600"/>
                        <a:t>0</a:t>
                      </a:r>
                    </a:p>
                  </a:txBody>
                  <a:tcPr/>
                </a:tc>
                <a:extLst>
                  <a:ext uri="{0D108BD9-81ED-4DB2-BD59-A6C34878D82A}">
                    <a16:rowId xmlns:a16="http://schemas.microsoft.com/office/drawing/2014/main" val="2292798864"/>
                  </a:ext>
                </a:extLst>
              </a:tr>
            </a:tbl>
          </a:graphicData>
        </a:graphic>
      </p:graphicFrame>
      <p:graphicFrame>
        <p:nvGraphicFramePr>
          <p:cNvPr id="26" name="Table 25">
            <a:extLst>
              <a:ext uri="{FF2B5EF4-FFF2-40B4-BE49-F238E27FC236}">
                <a16:creationId xmlns:a16="http://schemas.microsoft.com/office/drawing/2014/main" id="{249E97BF-5568-AEA1-4086-7933CAB95F06}"/>
              </a:ext>
            </a:extLst>
          </p:cNvPr>
          <p:cNvGraphicFramePr>
            <a:graphicFrameLocks noGrp="1"/>
          </p:cNvGraphicFramePr>
          <p:nvPr>
            <p:extLst>
              <p:ext uri="{D42A27DB-BD31-4B8C-83A1-F6EECF244321}">
                <p14:modId xmlns:p14="http://schemas.microsoft.com/office/powerpoint/2010/main" val="1807465137"/>
              </p:ext>
            </p:extLst>
          </p:nvPr>
        </p:nvGraphicFramePr>
        <p:xfrm>
          <a:off x="2599362" y="1478871"/>
          <a:ext cx="10140595" cy="660759"/>
        </p:xfrm>
        <a:graphic>
          <a:graphicData uri="http://schemas.openxmlformats.org/drawingml/2006/table">
            <a:tbl>
              <a:tblPr firstRow="1" bandRow="1">
                <a:tableStyleId>{5C22544A-7EE6-4342-B048-85BDC9FD1C3A}</a:tableStyleId>
              </a:tblPr>
              <a:tblGrid>
                <a:gridCol w="4056238">
                  <a:extLst>
                    <a:ext uri="{9D8B030D-6E8A-4147-A177-3AD203B41FA5}">
                      <a16:colId xmlns:a16="http://schemas.microsoft.com/office/drawing/2014/main" val="699566286"/>
                    </a:ext>
                  </a:extLst>
                </a:gridCol>
                <a:gridCol w="2028119">
                  <a:extLst>
                    <a:ext uri="{9D8B030D-6E8A-4147-A177-3AD203B41FA5}">
                      <a16:colId xmlns:a16="http://schemas.microsoft.com/office/drawing/2014/main" val="917471445"/>
                    </a:ext>
                  </a:extLst>
                </a:gridCol>
                <a:gridCol w="2028119">
                  <a:extLst>
                    <a:ext uri="{9D8B030D-6E8A-4147-A177-3AD203B41FA5}">
                      <a16:colId xmlns:a16="http://schemas.microsoft.com/office/drawing/2014/main" val="2906102244"/>
                    </a:ext>
                  </a:extLst>
                </a:gridCol>
                <a:gridCol w="2028119">
                  <a:extLst>
                    <a:ext uri="{9D8B030D-6E8A-4147-A177-3AD203B41FA5}">
                      <a16:colId xmlns:a16="http://schemas.microsoft.com/office/drawing/2014/main" val="800480268"/>
                    </a:ext>
                  </a:extLst>
                </a:gridCol>
              </a:tblGrid>
              <a:tr h="325479">
                <a:tc>
                  <a:txBody>
                    <a:bodyPr/>
                    <a:lstStyle/>
                    <a:p>
                      <a:pPr algn="ctr"/>
                      <a:r>
                        <a:rPr lang="en-US" sz="1400"/>
                        <a:t>INCIDENT/REQUEST</a:t>
                      </a:r>
                    </a:p>
                  </a:txBody>
                  <a:tcPr>
                    <a:solidFill>
                      <a:schemeClr val="bg1">
                        <a:lumMod val="65000"/>
                      </a:schemeClr>
                    </a:solidFill>
                  </a:tcPr>
                </a:tc>
                <a:tc>
                  <a:txBody>
                    <a:bodyPr/>
                    <a:lstStyle/>
                    <a:p>
                      <a:pPr algn="ctr"/>
                      <a:r>
                        <a:rPr lang="en-US" sz="1400"/>
                        <a:t>CHANGES</a:t>
                      </a:r>
                    </a:p>
                  </a:txBody>
                  <a:tcPr>
                    <a:solidFill>
                      <a:schemeClr val="bg1">
                        <a:lumMod val="65000"/>
                      </a:schemeClr>
                    </a:solidFill>
                  </a:tcPr>
                </a:tc>
                <a:tc>
                  <a:txBody>
                    <a:bodyPr/>
                    <a:lstStyle/>
                    <a:p>
                      <a:pPr algn="ctr"/>
                      <a:r>
                        <a:rPr lang="en-US" sz="1400"/>
                        <a:t>C-TASK</a:t>
                      </a:r>
                    </a:p>
                  </a:txBody>
                  <a:tcPr>
                    <a:solidFill>
                      <a:schemeClr val="bg1">
                        <a:lumMod val="65000"/>
                      </a:schemeClr>
                    </a:solidFill>
                  </a:tcPr>
                </a:tc>
                <a:tc>
                  <a:txBody>
                    <a:bodyPr/>
                    <a:lstStyle/>
                    <a:p>
                      <a:pPr algn="ctr"/>
                      <a:r>
                        <a:rPr lang="en-US" sz="1400"/>
                        <a:t>OTHER TASK</a:t>
                      </a:r>
                    </a:p>
                  </a:txBody>
                  <a:tcPr>
                    <a:solidFill>
                      <a:schemeClr val="bg1">
                        <a:lumMod val="65000"/>
                      </a:schemeClr>
                    </a:solidFill>
                  </a:tcPr>
                </a:tc>
                <a:extLst>
                  <a:ext uri="{0D108BD9-81ED-4DB2-BD59-A6C34878D82A}">
                    <a16:rowId xmlns:a16="http://schemas.microsoft.com/office/drawing/2014/main" val="3947896766"/>
                  </a:ext>
                </a:extLst>
              </a:tr>
              <a:tr h="333454">
                <a:tc>
                  <a:txBody>
                    <a:bodyPr/>
                    <a:lstStyle/>
                    <a:p>
                      <a:pPr algn="ctr"/>
                      <a:r>
                        <a:rPr lang="en-US" sz="1600"/>
                        <a:t>36</a:t>
                      </a:r>
                    </a:p>
                  </a:txBody>
                  <a:tcPr/>
                </a:tc>
                <a:tc>
                  <a:txBody>
                    <a:bodyPr/>
                    <a:lstStyle/>
                    <a:p>
                      <a:pPr algn="ctr"/>
                      <a:r>
                        <a:rPr lang="en-US" sz="1600"/>
                        <a:t>1</a:t>
                      </a:r>
                    </a:p>
                  </a:txBody>
                  <a:tcPr/>
                </a:tc>
                <a:tc>
                  <a:txBody>
                    <a:bodyPr/>
                    <a:lstStyle/>
                    <a:p>
                      <a:pPr algn="ctr"/>
                      <a:r>
                        <a:rPr lang="en-US" sz="1600"/>
                        <a:t>1</a:t>
                      </a:r>
                    </a:p>
                  </a:txBody>
                  <a:tcPr/>
                </a:tc>
                <a:tc>
                  <a:txBody>
                    <a:bodyPr/>
                    <a:lstStyle/>
                    <a:p>
                      <a:pPr algn="ctr"/>
                      <a:r>
                        <a:rPr lang="en-US" sz="1600"/>
                        <a:t>0</a:t>
                      </a:r>
                    </a:p>
                  </a:txBody>
                  <a:tcPr/>
                </a:tc>
                <a:extLst>
                  <a:ext uri="{0D108BD9-81ED-4DB2-BD59-A6C34878D82A}">
                    <a16:rowId xmlns:a16="http://schemas.microsoft.com/office/drawing/2014/main" val="2292798864"/>
                  </a:ext>
                </a:extLst>
              </a:tr>
            </a:tbl>
          </a:graphicData>
        </a:graphic>
      </p:graphicFrame>
      <p:graphicFrame>
        <p:nvGraphicFramePr>
          <p:cNvPr id="27" name="Table 26">
            <a:extLst>
              <a:ext uri="{FF2B5EF4-FFF2-40B4-BE49-F238E27FC236}">
                <a16:creationId xmlns:a16="http://schemas.microsoft.com/office/drawing/2014/main" id="{CF57808E-8C53-A3FB-C7D6-72581A0DB308}"/>
              </a:ext>
            </a:extLst>
          </p:cNvPr>
          <p:cNvGraphicFramePr>
            <a:graphicFrameLocks noGrp="1"/>
          </p:cNvGraphicFramePr>
          <p:nvPr>
            <p:extLst>
              <p:ext uri="{D42A27DB-BD31-4B8C-83A1-F6EECF244321}">
                <p14:modId xmlns:p14="http://schemas.microsoft.com/office/powerpoint/2010/main" val="4160264882"/>
              </p:ext>
            </p:extLst>
          </p:nvPr>
        </p:nvGraphicFramePr>
        <p:xfrm>
          <a:off x="2589087" y="2147899"/>
          <a:ext cx="10171415" cy="660477"/>
        </p:xfrm>
        <a:graphic>
          <a:graphicData uri="http://schemas.openxmlformats.org/drawingml/2006/table">
            <a:tbl>
              <a:tblPr firstRow="1" bandRow="1">
                <a:tableStyleId>{5C22544A-7EE6-4342-B048-85BDC9FD1C3A}</a:tableStyleId>
              </a:tblPr>
              <a:tblGrid>
                <a:gridCol w="4068566">
                  <a:extLst>
                    <a:ext uri="{9D8B030D-6E8A-4147-A177-3AD203B41FA5}">
                      <a16:colId xmlns:a16="http://schemas.microsoft.com/office/drawing/2014/main" val="699566286"/>
                    </a:ext>
                  </a:extLst>
                </a:gridCol>
                <a:gridCol w="2034283">
                  <a:extLst>
                    <a:ext uri="{9D8B030D-6E8A-4147-A177-3AD203B41FA5}">
                      <a16:colId xmlns:a16="http://schemas.microsoft.com/office/drawing/2014/main" val="917471445"/>
                    </a:ext>
                  </a:extLst>
                </a:gridCol>
                <a:gridCol w="2034283">
                  <a:extLst>
                    <a:ext uri="{9D8B030D-6E8A-4147-A177-3AD203B41FA5}">
                      <a16:colId xmlns:a16="http://schemas.microsoft.com/office/drawing/2014/main" val="2906102244"/>
                    </a:ext>
                  </a:extLst>
                </a:gridCol>
                <a:gridCol w="2034283">
                  <a:extLst>
                    <a:ext uri="{9D8B030D-6E8A-4147-A177-3AD203B41FA5}">
                      <a16:colId xmlns:a16="http://schemas.microsoft.com/office/drawing/2014/main" val="3330562302"/>
                    </a:ext>
                  </a:extLst>
                </a:gridCol>
              </a:tblGrid>
              <a:tr h="325197">
                <a:tc>
                  <a:txBody>
                    <a:bodyPr/>
                    <a:lstStyle/>
                    <a:p>
                      <a:pPr algn="ctr"/>
                      <a:r>
                        <a:rPr lang="en-US" sz="1400"/>
                        <a:t>INCIDENT/REQUEST</a:t>
                      </a:r>
                    </a:p>
                  </a:txBody>
                  <a:tcPr>
                    <a:solidFill>
                      <a:schemeClr val="bg1">
                        <a:lumMod val="65000"/>
                      </a:schemeClr>
                    </a:solidFill>
                  </a:tcPr>
                </a:tc>
                <a:tc>
                  <a:txBody>
                    <a:bodyPr/>
                    <a:lstStyle/>
                    <a:p>
                      <a:pPr algn="ctr"/>
                      <a:r>
                        <a:rPr lang="en-US" sz="1400"/>
                        <a:t>CHANGES</a:t>
                      </a:r>
                    </a:p>
                  </a:txBody>
                  <a:tcPr>
                    <a:solidFill>
                      <a:schemeClr val="bg1">
                        <a:lumMod val="65000"/>
                      </a:schemeClr>
                    </a:solidFill>
                  </a:tcPr>
                </a:tc>
                <a:tc>
                  <a:txBody>
                    <a:bodyPr/>
                    <a:lstStyle/>
                    <a:p>
                      <a:pPr algn="ctr"/>
                      <a:r>
                        <a:rPr lang="en-US" sz="1400"/>
                        <a:t>C-TASK</a:t>
                      </a:r>
                    </a:p>
                  </a:txBody>
                  <a:tcPr>
                    <a:solidFill>
                      <a:schemeClr val="bg1">
                        <a:lumMod val="65000"/>
                      </a:schemeClr>
                    </a:solidFill>
                  </a:tcPr>
                </a:tc>
                <a:tc>
                  <a:txBody>
                    <a:bodyPr/>
                    <a:lstStyle/>
                    <a:p>
                      <a:pPr algn="ctr"/>
                      <a:r>
                        <a:rPr lang="en-US" sz="1400"/>
                        <a:t>OTHER TASK</a:t>
                      </a:r>
                    </a:p>
                  </a:txBody>
                  <a:tcPr>
                    <a:solidFill>
                      <a:schemeClr val="bg1">
                        <a:lumMod val="65000"/>
                      </a:schemeClr>
                    </a:solidFill>
                  </a:tcPr>
                </a:tc>
                <a:extLst>
                  <a:ext uri="{0D108BD9-81ED-4DB2-BD59-A6C34878D82A}">
                    <a16:rowId xmlns:a16="http://schemas.microsoft.com/office/drawing/2014/main" val="3947896766"/>
                  </a:ext>
                </a:extLst>
              </a:tr>
              <a:tr h="333166">
                <a:tc>
                  <a:txBody>
                    <a:bodyPr/>
                    <a:lstStyle/>
                    <a:p>
                      <a:pPr algn="ctr"/>
                      <a:r>
                        <a:rPr lang="en-US" sz="1600"/>
                        <a:t>6</a:t>
                      </a:r>
                    </a:p>
                  </a:txBody>
                  <a:tcPr/>
                </a:tc>
                <a:tc>
                  <a:txBody>
                    <a:bodyPr/>
                    <a:lstStyle/>
                    <a:p>
                      <a:pPr algn="ctr"/>
                      <a:r>
                        <a:rPr lang="en-US" sz="1600"/>
                        <a:t>0</a:t>
                      </a:r>
                    </a:p>
                  </a:txBody>
                  <a:tcPr/>
                </a:tc>
                <a:tc>
                  <a:txBody>
                    <a:bodyPr/>
                    <a:lstStyle/>
                    <a:p>
                      <a:pPr algn="ctr"/>
                      <a:r>
                        <a:rPr lang="en-US" sz="1600"/>
                        <a:t>0</a:t>
                      </a:r>
                    </a:p>
                  </a:txBody>
                  <a:tcPr/>
                </a:tc>
                <a:tc>
                  <a:txBody>
                    <a:bodyPr/>
                    <a:lstStyle/>
                    <a:p>
                      <a:pPr algn="ctr"/>
                      <a:r>
                        <a:rPr lang="en-US" sz="1600"/>
                        <a:t>0</a:t>
                      </a:r>
                    </a:p>
                  </a:txBody>
                  <a:tcPr/>
                </a:tc>
                <a:extLst>
                  <a:ext uri="{0D108BD9-81ED-4DB2-BD59-A6C34878D82A}">
                    <a16:rowId xmlns:a16="http://schemas.microsoft.com/office/drawing/2014/main" val="2292798864"/>
                  </a:ext>
                </a:extLst>
              </a:tr>
            </a:tbl>
          </a:graphicData>
        </a:graphic>
      </p:graphicFrame>
      <p:pic>
        <p:nvPicPr>
          <p:cNvPr id="6" name="Picture 5">
            <a:extLst>
              <a:ext uri="{FF2B5EF4-FFF2-40B4-BE49-F238E27FC236}">
                <a16:creationId xmlns:a16="http://schemas.microsoft.com/office/drawing/2014/main" id="{9997578D-00FE-53AA-6C26-6D007A1BFDD2}"/>
              </a:ext>
            </a:extLst>
          </p:cNvPr>
          <p:cNvPicPr>
            <a:picLocks noChangeAspect="1"/>
          </p:cNvPicPr>
          <p:nvPr/>
        </p:nvPicPr>
        <p:blipFill>
          <a:blip r:embed="rId3"/>
          <a:stretch>
            <a:fillRect/>
          </a:stretch>
        </p:blipFill>
        <p:spPr>
          <a:xfrm>
            <a:off x="141782" y="3183697"/>
            <a:ext cx="4019908" cy="1540297"/>
          </a:xfrm>
          <a:prstGeom prst="rect">
            <a:avLst/>
          </a:prstGeom>
        </p:spPr>
      </p:pic>
      <p:pic>
        <p:nvPicPr>
          <p:cNvPr id="10" name="Picture 9">
            <a:extLst>
              <a:ext uri="{FF2B5EF4-FFF2-40B4-BE49-F238E27FC236}">
                <a16:creationId xmlns:a16="http://schemas.microsoft.com/office/drawing/2014/main" id="{73AA2690-9526-42F7-7BAF-E37A1DACCEA8}"/>
              </a:ext>
            </a:extLst>
          </p:cNvPr>
          <p:cNvPicPr>
            <a:picLocks noChangeAspect="1"/>
          </p:cNvPicPr>
          <p:nvPr/>
        </p:nvPicPr>
        <p:blipFill>
          <a:blip r:embed="rId4"/>
          <a:stretch>
            <a:fillRect/>
          </a:stretch>
        </p:blipFill>
        <p:spPr>
          <a:xfrm>
            <a:off x="4176756" y="3184389"/>
            <a:ext cx="3970854" cy="1539605"/>
          </a:xfrm>
          <a:prstGeom prst="rect">
            <a:avLst/>
          </a:prstGeom>
        </p:spPr>
      </p:pic>
      <p:pic>
        <p:nvPicPr>
          <p:cNvPr id="11" name="Picture 10">
            <a:extLst>
              <a:ext uri="{FF2B5EF4-FFF2-40B4-BE49-F238E27FC236}">
                <a16:creationId xmlns:a16="http://schemas.microsoft.com/office/drawing/2014/main" id="{36D4A455-5EBA-9907-844B-B5AC7D33CF0F}"/>
              </a:ext>
            </a:extLst>
          </p:cNvPr>
          <p:cNvPicPr>
            <a:picLocks noChangeAspect="1"/>
          </p:cNvPicPr>
          <p:nvPr/>
        </p:nvPicPr>
        <p:blipFill>
          <a:blip r:embed="rId5"/>
          <a:stretch>
            <a:fillRect/>
          </a:stretch>
        </p:blipFill>
        <p:spPr>
          <a:xfrm>
            <a:off x="118541" y="5022392"/>
            <a:ext cx="4024558" cy="1535162"/>
          </a:xfrm>
          <a:prstGeom prst="rect">
            <a:avLst/>
          </a:prstGeom>
        </p:spPr>
      </p:pic>
      <p:pic>
        <p:nvPicPr>
          <p:cNvPr id="15" name="Picture 14">
            <a:extLst>
              <a:ext uri="{FF2B5EF4-FFF2-40B4-BE49-F238E27FC236}">
                <a16:creationId xmlns:a16="http://schemas.microsoft.com/office/drawing/2014/main" id="{E2720D0D-BF95-D162-B72F-A9539EEB3380}"/>
              </a:ext>
            </a:extLst>
          </p:cNvPr>
          <p:cNvPicPr>
            <a:picLocks noChangeAspect="1"/>
          </p:cNvPicPr>
          <p:nvPr/>
        </p:nvPicPr>
        <p:blipFill>
          <a:blip r:embed="rId6"/>
          <a:stretch>
            <a:fillRect/>
          </a:stretch>
        </p:blipFill>
        <p:spPr>
          <a:xfrm>
            <a:off x="4170072" y="5015797"/>
            <a:ext cx="3961421" cy="1541757"/>
          </a:xfrm>
          <a:prstGeom prst="rect">
            <a:avLst/>
          </a:prstGeom>
        </p:spPr>
      </p:pic>
      <p:pic>
        <p:nvPicPr>
          <p:cNvPr id="18" name="Picture 17">
            <a:extLst>
              <a:ext uri="{FF2B5EF4-FFF2-40B4-BE49-F238E27FC236}">
                <a16:creationId xmlns:a16="http://schemas.microsoft.com/office/drawing/2014/main" id="{905F8AFF-3F9C-7BDC-D13D-E15C5AC40AB2}"/>
              </a:ext>
            </a:extLst>
          </p:cNvPr>
          <p:cNvPicPr>
            <a:picLocks noChangeAspect="1"/>
          </p:cNvPicPr>
          <p:nvPr/>
        </p:nvPicPr>
        <p:blipFill>
          <a:blip r:embed="rId7"/>
          <a:stretch>
            <a:fillRect/>
          </a:stretch>
        </p:blipFill>
        <p:spPr>
          <a:xfrm>
            <a:off x="8182505" y="3133529"/>
            <a:ext cx="4624536" cy="1864932"/>
          </a:xfrm>
          <a:prstGeom prst="rect">
            <a:avLst/>
          </a:prstGeom>
        </p:spPr>
      </p:pic>
    </p:spTree>
    <p:extLst>
      <p:ext uri="{BB962C8B-B14F-4D97-AF65-F5344CB8AC3E}">
        <p14:creationId xmlns:p14="http://schemas.microsoft.com/office/powerpoint/2010/main" val="684225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1" name="Google Shape;110;p16">
            <a:extLst>
              <a:ext uri="{FF2B5EF4-FFF2-40B4-BE49-F238E27FC236}">
                <a16:creationId xmlns:a16="http://schemas.microsoft.com/office/drawing/2014/main" id="{28F54FAD-DB45-A275-D78C-EE741308FD52}"/>
              </a:ext>
            </a:extLst>
          </p:cNvPr>
          <p:cNvGrpSpPr/>
          <p:nvPr/>
        </p:nvGrpSpPr>
        <p:grpSpPr>
          <a:xfrm>
            <a:off x="216145" y="423831"/>
            <a:ext cx="2437547" cy="734080"/>
            <a:chOff x="3466375" y="934650"/>
            <a:chExt cx="3066775" cy="923575"/>
          </a:xfrm>
          <a:effectLst>
            <a:outerShdw blurRad="50800" dist="38100" dir="8100000" algn="tr" rotWithShape="0">
              <a:prstClr val="black">
                <a:alpha val="40000"/>
              </a:prstClr>
            </a:outerShdw>
          </a:effectLst>
        </p:grpSpPr>
        <p:sp>
          <p:nvSpPr>
            <p:cNvPr id="333" name="Google Shape;112;p16">
              <a:extLst>
                <a:ext uri="{FF2B5EF4-FFF2-40B4-BE49-F238E27FC236}">
                  <a16:creationId xmlns:a16="http://schemas.microsoft.com/office/drawing/2014/main" id="{69FE2F61-218F-552D-4B5A-7301277AEA95}"/>
                </a:ext>
              </a:extLst>
            </p:cNvPr>
            <p:cNvSpPr/>
            <p:nvPr/>
          </p:nvSpPr>
          <p:spPr>
            <a:xfrm>
              <a:off x="3466375" y="934650"/>
              <a:ext cx="566175" cy="923575"/>
            </a:xfrm>
            <a:custGeom>
              <a:avLst/>
              <a:gdLst/>
              <a:ahLst/>
              <a:cxnLst/>
              <a:rect l="l" t="t" r="r" b="b"/>
              <a:pathLst>
                <a:path w="22647" h="36943" extrusionOk="0">
                  <a:moveTo>
                    <a:pt x="3869" y="0"/>
                  </a:moveTo>
                  <a:cubicBezTo>
                    <a:pt x="3069" y="0"/>
                    <a:pt x="2269" y="304"/>
                    <a:pt x="1655" y="911"/>
                  </a:cubicBezTo>
                  <a:lnTo>
                    <a:pt x="1" y="2566"/>
                  </a:lnTo>
                  <a:lnTo>
                    <a:pt x="13693" y="16258"/>
                  </a:lnTo>
                  <a:cubicBezTo>
                    <a:pt x="14919" y="17484"/>
                    <a:pt x="14919" y="19461"/>
                    <a:pt x="13693" y="20675"/>
                  </a:cubicBezTo>
                  <a:lnTo>
                    <a:pt x="1" y="34379"/>
                  </a:lnTo>
                  <a:lnTo>
                    <a:pt x="1655" y="36022"/>
                  </a:lnTo>
                  <a:cubicBezTo>
                    <a:pt x="2269" y="36636"/>
                    <a:pt x="3069" y="36942"/>
                    <a:pt x="3869" y="36942"/>
                  </a:cubicBezTo>
                  <a:cubicBezTo>
                    <a:pt x="4668" y="36942"/>
                    <a:pt x="5465" y="36636"/>
                    <a:pt x="6073" y="36022"/>
                  </a:cubicBezTo>
                  <a:lnTo>
                    <a:pt x="21420" y="20675"/>
                  </a:lnTo>
                  <a:cubicBezTo>
                    <a:pt x="22646" y="19461"/>
                    <a:pt x="22646" y="17484"/>
                    <a:pt x="21420" y="16258"/>
                  </a:cubicBezTo>
                  <a:lnTo>
                    <a:pt x="6073" y="911"/>
                  </a:lnTo>
                  <a:cubicBezTo>
                    <a:pt x="5465" y="304"/>
                    <a:pt x="4668" y="0"/>
                    <a:pt x="3869" y="0"/>
                  </a:cubicBezTo>
                  <a:close/>
                </a:path>
              </a:pathLst>
            </a:custGeom>
            <a:solidFill>
              <a:schemeClr val="tx1">
                <a:lumMod val="50000"/>
                <a:lumOff val="50000"/>
              </a:schemeClr>
            </a:solidFill>
            <a:ln>
              <a:noFill/>
            </a:ln>
          </p:spPr>
          <p:txBody>
            <a:bodyPr spcFirstLastPara="1" wrap="square" lIns="72667" tIns="72667" rIns="72667" bIns="72667" anchor="ctr" anchorCtr="0">
              <a:noAutofit/>
            </a:bodyPr>
            <a:lstStyle/>
            <a:p>
              <a:endParaRPr sz="1430"/>
            </a:p>
          </p:txBody>
        </p:sp>
        <p:sp>
          <p:nvSpPr>
            <p:cNvPr id="334" name="Google Shape;113;p16">
              <a:extLst>
                <a:ext uri="{FF2B5EF4-FFF2-40B4-BE49-F238E27FC236}">
                  <a16:creationId xmlns:a16="http://schemas.microsoft.com/office/drawing/2014/main" id="{E708E104-7F94-5AB5-8539-0A2760901847}"/>
                </a:ext>
              </a:extLst>
            </p:cNvPr>
            <p:cNvSpPr/>
            <p:nvPr/>
          </p:nvSpPr>
          <p:spPr>
            <a:xfrm>
              <a:off x="3533650" y="1247050"/>
              <a:ext cx="171775" cy="298550"/>
            </a:xfrm>
            <a:custGeom>
              <a:avLst/>
              <a:gdLst/>
              <a:ahLst/>
              <a:cxnLst/>
              <a:rect l="l" t="t" r="r" b="b"/>
              <a:pathLst>
                <a:path w="6871" h="11942" extrusionOk="0">
                  <a:moveTo>
                    <a:pt x="1501" y="0"/>
                  </a:moveTo>
                  <a:cubicBezTo>
                    <a:pt x="737" y="0"/>
                    <a:pt x="0" y="597"/>
                    <a:pt x="0" y="1500"/>
                  </a:cubicBezTo>
                  <a:lnTo>
                    <a:pt x="0" y="10453"/>
                  </a:lnTo>
                  <a:cubicBezTo>
                    <a:pt x="0" y="11347"/>
                    <a:pt x="736" y="11942"/>
                    <a:pt x="1499" y="11942"/>
                  </a:cubicBezTo>
                  <a:cubicBezTo>
                    <a:pt x="1864" y="11942"/>
                    <a:pt x="2236" y="11806"/>
                    <a:pt x="2536" y="11501"/>
                  </a:cubicBezTo>
                  <a:lnTo>
                    <a:pt x="5382" y="8656"/>
                  </a:lnTo>
                  <a:cubicBezTo>
                    <a:pt x="6870" y="7179"/>
                    <a:pt x="6870" y="4774"/>
                    <a:pt x="5382" y="3286"/>
                  </a:cubicBezTo>
                  <a:lnTo>
                    <a:pt x="2536" y="440"/>
                  </a:lnTo>
                  <a:cubicBezTo>
                    <a:pt x="2236" y="136"/>
                    <a:pt x="1865" y="0"/>
                    <a:pt x="1501" y="0"/>
                  </a:cubicBezTo>
                  <a:close/>
                </a:path>
              </a:pathLst>
            </a:custGeom>
            <a:solidFill>
              <a:schemeClr val="tx1">
                <a:lumMod val="50000"/>
                <a:lumOff val="50000"/>
              </a:schemeClr>
            </a:solidFill>
            <a:ln>
              <a:noFill/>
            </a:ln>
          </p:spPr>
          <p:txBody>
            <a:bodyPr spcFirstLastPara="1" wrap="square" lIns="72667" tIns="72667" rIns="72667" bIns="72667" anchor="ctr" anchorCtr="0">
              <a:noAutofit/>
            </a:bodyPr>
            <a:lstStyle/>
            <a:p>
              <a:endParaRPr sz="1430"/>
            </a:p>
          </p:txBody>
        </p:sp>
        <p:sp>
          <p:nvSpPr>
            <p:cNvPr id="335" name="Google Shape;114;p16">
              <a:extLst>
                <a:ext uri="{FF2B5EF4-FFF2-40B4-BE49-F238E27FC236}">
                  <a16:creationId xmlns:a16="http://schemas.microsoft.com/office/drawing/2014/main" id="{B2106E2F-111E-4E5A-C5C9-91744C21E333}"/>
                </a:ext>
              </a:extLst>
            </p:cNvPr>
            <p:cNvSpPr/>
            <p:nvPr/>
          </p:nvSpPr>
          <p:spPr>
            <a:xfrm>
              <a:off x="3680100" y="1019625"/>
              <a:ext cx="2853050" cy="753400"/>
            </a:xfrm>
            <a:custGeom>
              <a:avLst/>
              <a:gdLst/>
              <a:ahLst/>
              <a:cxnLst/>
              <a:rect l="l" t="t" r="r" b="b"/>
              <a:pathLst>
                <a:path w="114122" h="30136" extrusionOk="0">
                  <a:moveTo>
                    <a:pt x="0" y="0"/>
                  </a:moveTo>
                  <a:lnTo>
                    <a:pt x="12871" y="12859"/>
                  </a:lnTo>
                  <a:cubicBezTo>
                    <a:pt x="13478" y="13466"/>
                    <a:pt x="13788" y="14276"/>
                    <a:pt x="13788" y="15074"/>
                  </a:cubicBezTo>
                  <a:cubicBezTo>
                    <a:pt x="13788" y="15871"/>
                    <a:pt x="13478" y="16669"/>
                    <a:pt x="12871" y="17276"/>
                  </a:cubicBezTo>
                  <a:lnTo>
                    <a:pt x="12" y="30135"/>
                  </a:lnTo>
                  <a:lnTo>
                    <a:pt x="99286" y="30135"/>
                  </a:lnTo>
                  <a:lnTo>
                    <a:pt x="114122" y="15074"/>
                  </a:lnTo>
                  <a:lnTo>
                    <a:pt x="99286" y="0"/>
                  </a:lnTo>
                  <a:close/>
                </a:path>
              </a:pathLst>
            </a:custGeom>
            <a:gradFill flip="none" rotWithShape="1">
              <a:gsLst>
                <a:gs pos="0">
                  <a:schemeClr val="tx1">
                    <a:lumMod val="50000"/>
                    <a:lumOff val="50000"/>
                  </a:schemeClr>
                </a:gs>
                <a:gs pos="35000">
                  <a:schemeClr val="tx1">
                    <a:lumMod val="50000"/>
                    <a:lumOff val="50000"/>
                    <a:alpha val="66048"/>
                  </a:schemeClr>
                </a:gs>
                <a:gs pos="99000">
                  <a:schemeClr val="tx1">
                    <a:lumMod val="50000"/>
                    <a:lumOff val="50000"/>
                    <a:alpha val="91111"/>
                  </a:schemeClr>
                </a:gs>
              </a:gsLst>
              <a:path path="circle">
                <a:fillToRect l="50000" t="-80000" r="50000" b="180000"/>
              </a:path>
              <a:tileRect/>
            </a:gradFill>
            <a:ln>
              <a:noFill/>
            </a:ln>
          </p:spPr>
          <p:txBody>
            <a:bodyPr spcFirstLastPara="1" wrap="square" lIns="436061" tIns="72667" rIns="436061" bIns="72667" anchor="ctr" anchorCtr="0">
              <a:noAutofit/>
            </a:bodyPr>
            <a:lstStyle/>
            <a:p>
              <a:pPr algn="ctr">
                <a:buClr>
                  <a:schemeClr val="dk1"/>
                </a:buClr>
                <a:buSzPts val="1100"/>
              </a:pPr>
              <a:r>
                <a:rPr lang="en" sz="1908" b="1" i="1">
                  <a:solidFill>
                    <a:schemeClr val="bg1"/>
                  </a:solidFill>
                  <a:latin typeface="Roboto"/>
                  <a:ea typeface="Roboto"/>
                  <a:cs typeface="Roboto"/>
                  <a:sym typeface="Roboto"/>
                </a:rPr>
                <a:t>CONTENTS</a:t>
              </a:r>
              <a:endParaRPr sz="1908" b="1" i="1">
                <a:solidFill>
                  <a:schemeClr val="bg1"/>
                </a:solidFill>
                <a:latin typeface="Roboto"/>
                <a:ea typeface="Roboto"/>
                <a:cs typeface="Roboto"/>
                <a:sym typeface="Roboto"/>
              </a:endParaRPr>
            </a:p>
          </p:txBody>
        </p:sp>
      </p:grpSp>
      <p:grpSp>
        <p:nvGrpSpPr>
          <p:cNvPr id="2" name="Group 1">
            <a:extLst>
              <a:ext uri="{FF2B5EF4-FFF2-40B4-BE49-F238E27FC236}">
                <a16:creationId xmlns:a16="http://schemas.microsoft.com/office/drawing/2014/main" id="{8D93887E-70BF-1E81-BD19-4DBC0F6E188E}"/>
              </a:ext>
            </a:extLst>
          </p:cNvPr>
          <p:cNvGrpSpPr/>
          <p:nvPr/>
        </p:nvGrpSpPr>
        <p:grpSpPr>
          <a:xfrm>
            <a:off x="5200770" y="3248220"/>
            <a:ext cx="669876" cy="757873"/>
            <a:chOff x="19519287" y="-1992737"/>
            <a:chExt cx="3643362" cy="5143499"/>
          </a:xfrm>
        </p:grpSpPr>
        <p:sp>
          <p:nvSpPr>
            <p:cNvPr id="3" name="Freeform: Shape 67">
              <a:extLst>
                <a:ext uri="{FF2B5EF4-FFF2-40B4-BE49-F238E27FC236}">
                  <a16:creationId xmlns:a16="http://schemas.microsoft.com/office/drawing/2014/main" id="{71CCBB9D-D5D2-C176-C279-BD9194977BF4}"/>
                </a:ext>
              </a:extLst>
            </p:cNvPr>
            <p:cNvSpPr/>
            <p:nvPr/>
          </p:nvSpPr>
          <p:spPr>
            <a:xfrm>
              <a:off x="19519287" y="-1992737"/>
              <a:ext cx="3643362" cy="5143499"/>
            </a:xfrm>
            <a:custGeom>
              <a:avLst/>
              <a:gdLst>
                <a:gd name="connsiteX0" fmla="*/ 3643362 w 3643361"/>
                <a:gd name="connsiteY0" fmla="*/ 5143500 h 5143500"/>
                <a:gd name="connsiteX1" fmla="*/ 0 w 3643361"/>
                <a:gd name="connsiteY1" fmla="*/ 5143500 h 5143500"/>
                <a:gd name="connsiteX2" fmla="*/ 0 w 3643361"/>
                <a:gd name="connsiteY2" fmla="*/ 0 h 5143500"/>
                <a:gd name="connsiteX3" fmla="*/ 2723312 w 3643361"/>
                <a:gd name="connsiteY3" fmla="*/ 0 h 5143500"/>
                <a:gd name="connsiteX4" fmla="*/ 3643322 w 3643361"/>
                <a:gd name="connsiteY4" fmla="*/ 920011 h 5143500"/>
                <a:gd name="connsiteX5" fmla="*/ 214362 w 3643361"/>
                <a:gd name="connsiteY5" fmla="*/ 4929188 h 5143500"/>
                <a:gd name="connsiteX6" fmla="*/ 3429000 w 3643361"/>
                <a:gd name="connsiteY6" fmla="*/ 4929188 h 5143500"/>
                <a:gd name="connsiteX7" fmla="*/ 3429000 w 3643361"/>
                <a:gd name="connsiteY7" fmla="*/ 1008763 h 5143500"/>
                <a:gd name="connsiteX8" fmla="*/ 2634511 w 3643361"/>
                <a:gd name="connsiteY8" fmla="*/ 214273 h 5143500"/>
                <a:gd name="connsiteX9" fmla="*/ 214322 w 3643361"/>
                <a:gd name="connsiteY9" fmla="*/ 21427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3361" h="5143500">
                  <a:moveTo>
                    <a:pt x="3643362" y="5143500"/>
                  </a:moveTo>
                  <a:lnTo>
                    <a:pt x="0" y="5143500"/>
                  </a:lnTo>
                  <a:lnTo>
                    <a:pt x="0" y="0"/>
                  </a:lnTo>
                  <a:lnTo>
                    <a:pt x="2723312" y="0"/>
                  </a:lnTo>
                  <a:lnTo>
                    <a:pt x="3643322" y="920011"/>
                  </a:lnTo>
                  <a:close/>
                  <a:moveTo>
                    <a:pt x="214362" y="4929188"/>
                  </a:moveTo>
                  <a:lnTo>
                    <a:pt x="3429000" y="4929188"/>
                  </a:lnTo>
                  <a:lnTo>
                    <a:pt x="3429000" y="1008763"/>
                  </a:lnTo>
                  <a:lnTo>
                    <a:pt x="2634511" y="214273"/>
                  </a:lnTo>
                  <a:lnTo>
                    <a:pt x="214322" y="214273"/>
                  </a:lnTo>
                  <a:close/>
                </a:path>
              </a:pathLst>
            </a:custGeom>
            <a:solidFill>
              <a:srgbClr val="000000"/>
            </a:solidFill>
            <a:ln w="9797" cap="flat">
              <a:noFill/>
              <a:prstDash val="solid"/>
              <a:miter/>
            </a:ln>
          </p:spPr>
          <p:txBody>
            <a:bodyPr rtlCol="0" anchor="ctr"/>
            <a:lstStyle/>
            <a:p>
              <a:endParaRPr lang="en-US" sz="1430"/>
            </a:p>
          </p:txBody>
        </p:sp>
        <p:sp>
          <p:nvSpPr>
            <p:cNvPr id="4" name="Freeform: Shape 68">
              <a:extLst>
                <a:ext uri="{FF2B5EF4-FFF2-40B4-BE49-F238E27FC236}">
                  <a16:creationId xmlns:a16="http://schemas.microsoft.com/office/drawing/2014/main" id="{C4881CEC-4464-2030-BDAA-C14F740E75A3}"/>
                </a:ext>
              </a:extLst>
            </p:cNvPr>
            <p:cNvSpPr/>
            <p:nvPr/>
          </p:nvSpPr>
          <p:spPr>
            <a:xfrm>
              <a:off x="22091052" y="-1885536"/>
              <a:ext cx="964411" cy="964411"/>
            </a:xfrm>
            <a:custGeom>
              <a:avLst/>
              <a:gdLst>
                <a:gd name="connsiteX0" fmla="*/ 964411 w 964411"/>
                <a:gd name="connsiteY0" fmla="*/ 964411 h 964411"/>
                <a:gd name="connsiteX1" fmla="*/ 0 w 964411"/>
                <a:gd name="connsiteY1" fmla="*/ 964411 h 964411"/>
                <a:gd name="connsiteX2" fmla="*/ 0 w 964411"/>
                <a:gd name="connsiteY2" fmla="*/ 0 h 964411"/>
                <a:gd name="connsiteX3" fmla="*/ 214313 w 964411"/>
                <a:gd name="connsiteY3" fmla="*/ 0 h 964411"/>
                <a:gd name="connsiteX4" fmla="*/ 214313 w 964411"/>
                <a:gd name="connsiteY4" fmla="*/ 750089 h 964411"/>
                <a:gd name="connsiteX5" fmla="*/ 964401 w 964411"/>
                <a:gd name="connsiteY5" fmla="*/ 750089 h 964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4411" h="964411">
                  <a:moveTo>
                    <a:pt x="964411" y="964411"/>
                  </a:moveTo>
                  <a:lnTo>
                    <a:pt x="0" y="964411"/>
                  </a:lnTo>
                  <a:lnTo>
                    <a:pt x="0" y="0"/>
                  </a:lnTo>
                  <a:lnTo>
                    <a:pt x="214313" y="0"/>
                  </a:lnTo>
                  <a:lnTo>
                    <a:pt x="214313" y="750089"/>
                  </a:lnTo>
                  <a:lnTo>
                    <a:pt x="964401" y="750089"/>
                  </a:lnTo>
                  <a:close/>
                </a:path>
              </a:pathLst>
            </a:custGeom>
            <a:solidFill>
              <a:srgbClr val="000000"/>
            </a:solidFill>
            <a:ln w="9797" cap="flat">
              <a:noFill/>
              <a:prstDash val="solid"/>
              <a:miter/>
            </a:ln>
          </p:spPr>
          <p:txBody>
            <a:bodyPr rtlCol="0" anchor="ctr"/>
            <a:lstStyle/>
            <a:p>
              <a:endParaRPr lang="en-US" sz="1430"/>
            </a:p>
          </p:txBody>
        </p:sp>
        <p:sp>
          <p:nvSpPr>
            <p:cNvPr id="5" name="Freeform: Shape 69">
              <a:extLst>
                <a:ext uri="{FF2B5EF4-FFF2-40B4-BE49-F238E27FC236}">
                  <a16:creationId xmlns:a16="http://schemas.microsoft.com/office/drawing/2014/main" id="{E3C9B0E7-6954-FDBA-8FD3-61808154FC7A}"/>
                </a:ext>
              </a:extLst>
            </p:cNvPr>
            <p:cNvSpPr/>
            <p:nvPr/>
          </p:nvSpPr>
          <p:spPr>
            <a:xfrm>
              <a:off x="20055069" y="-921145"/>
              <a:ext cx="750088" cy="750088"/>
            </a:xfrm>
            <a:custGeom>
              <a:avLst/>
              <a:gdLst>
                <a:gd name="connsiteX0" fmla="*/ 750089 w 750088"/>
                <a:gd name="connsiteY0" fmla="*/ 750089 h 750088"/>
                <a:gd name="connsiteX1" fmla="*/ 0 w 750088"/>
                <a:gd name="connsiteY1" fmla="*/ 750089 h 750088"/>
                <a:gd name="connsiteX2" fmla="*/ 0 w 750088"/>
                <a:gd name="connsiteY2" fmla="*/ 0 h 750088"/>
                <a:gd name="connsiteX3" fmla="*/ 750089 w 750088"/>
                <a:gd name="connsiteY3" fmla="*/ 0 h 750088"/>
                <a:gd name="connsiteX4" fmla="*/ 214303 w 750088"/>
                <a:gd name="connsiteY4" fmla="*/ 535776 h 750088"/>
                <a:gd name="connsiteX5" fmla="*/ 535766 w 750088"/>
                <a:gd name="connsiteY5" fmla="*/ 535776 h 750088"/>
                <a:gd name="connsiteX6" fmla="*/ 535766 w 750088"/>
                <a:gd name="connsiteY6" fmla="*/ 214313 h 750088"/>
                <a:gd name="connsiteX7" fmla="*/ 214303 w 750088"/>
                <a:gd name="connsiteY7" fmla="*/ 214313 h 7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088" h="750088">
                  <a:moveTo>
                    <a:pt x="750089" y="750089"/>
                  </a:moveTo>
                  <a:lnTo>
                    <a:pt x="0" y="750089"/>
                  </a:lnTo>
                  <a:lnTo>
                    <a:pt x="0" y="0"/>
                  </a:lnTo>
                  <a:lnTo>
                    <a:pt x="750089" y="0"/>
                  </a:lnTo>
                  <a:close/>
                  <a:moveTo>
                    <a:pt x="214303" y="535776"/>
                  </a:moveTo>
                  <a:lnTo>
                    <a:pt x="535766" y="535776"/>
                  </a:lnTo>
                  <a:lnTo>
                    <a:pt x="535766" y="214313"/>
                  </a:lnTo>
                  <a:lnTo>
                    <a:pt x="214303" y="214313"/>
                  </a:lnTo>
                  <a:close/>
                </a:path>
              </a:pathLst>
            </a:custGeom>
            <a:solidFill>
              <a:srgbClr val="000000"/>
            </a:solidFill>
            <a:ln w="9797" cap="flat">
              <a:noFill/>
              <a:prstDash val="solid"/>
              <a:miter/>
            </a:ln>
          </p:spPr>
          <p:txBody>
            <a:bodyPr rtlCol="0" anchor="ctr"/>
            <a:lstStyle/>
            <a:p>
              <a:endParaRPr lang="en-US" sz="1430"/>
            </a:p>
          </p:txBody>
        </p:sp>
        <p:sp>
          <p:nvSpPr>
            <p:cNvPr id="6" name="Freeform: Shape 70">
              <a:extLst>
                <a:ext uri="{FF2B5EF4-FFF2-40B4-BE49-F238E27FC236}">
                  <a16:creationId xmlns:a16="http://schemas.microsoft.com/office/drawing/2014/main" id="{4854C195-74FB-A102-BADA-BD2C434C7EDE}"/>
                </a:ext>
              </a:extLst>
            </p:cNvPr>
            <p:cNvSpPr/>
            <p:nvPr/>
          </p:nvSpPr>
          <p:spPr>
            <a:xfrm>
              <a:off x="21019519" y="-385417"/>
              <a:ext cx="1607319" cy="214312"/>
            </a:xfrm>
            <a:custGeom>
              <a:avLst/>
              <a:gdLst>
                <a:gd name="connsiteX0" fmla="*/ 0 w 1607319"/>
                <a:gd name="connsiteY0" fmla="*/ 0 h 214312"/>
                <a:gd name="connsiteX1" fmla="*/ 1607319 w 1607319"/>
                <a:gd name="connsiteY1" fmla="*/ 0 h 214312"/>
                <a:gd name="connsiteX2" fmla="*/ 1607319 w 1607319"/>
                <a:gd name="connsiteY2" fmla="*/ 214313 h 214312"/>
                <a:gd name="connsiteX3" fmla="*/ 0 w 1607319"/>
                <a:gd name="connsiteY3" fmla="*/ 214313 h 214312"/>
              </a:gdLst>
              <a:ahLst/>
              <a:cxnLst>
                <a:cxn ang="0">
                  <a:pos x="connsiteX0" y="connsiteY0"/>
                </a:cxn>
                <a:cxn ang="0">
                  <a:pos x="connsiteX1" y="connsiteY1"/>
                </a:cxn>
                <a:cxn ang="0">
                  <a:pos x="connsiteX2" y="connsiteY2"/>
                </a:cxn>
                <a:cxn ang="0">
                  <a:pos x="connsiteX3" y="connsiteY3"/>
                </a:cxn>
              </a:cxnLst>
              <a:rect l="l" t="t" r="r" b="b"/>
              <a:pathLst>
                <a:path w="1607319" h="214312">
                  <a:moveTo>
                    <a:pt x="0" y="0"/>
                  </a:moveTo>
                  <a:lnTo>
                    <a:pt x="1607319" y="0"/>
                  </a:lnTo>
                  <a:lnTo>
                    <a:pt x="1607319" y="214313"/>
                  </a:lnTo>
                  <a:lnTo>
                    <a:pt x="0" y="214313"/>
                  </a:lnTo>
                  <a:close/>
                </a:path>
              </a:pathLst>
            </a:custGeom>
            <a:solidFill>
              <a:srgbClr val="000000"/>
            </a:solidFill>
            <a:ln w="9797" cap="flat">
              <a:noFill/>
              <a:prstDash val="solid"/>
              <a:miter/>
            </a:ln>
          </p:spPr>
          <p:txBody>
            <a:bodyPr rtlCol="0" anchor="ctr"/>
            <a:lstStyle/>
            <a:p>
              <a:endParaRPr lang="en-US" sz="1430"/>
            </a:p>
          </p:txBody>
        </p:sp>
        <p:sp>
          <p:nvSpPr>
            <p:cNvPr id="7" name="Freeform: Shape 71">
              <a:extLst>
                <a:ext uri="{FF2B5EF4-FFF2-40B4-BE49-F238E27FC236}">
                  <a16:creationId xmlns:a16="http://schemas.microsoft.com/office/drawing/2014/main" id="{1A654FD6-C3A2-AEFA-C2DF-9D80173FEB5D}"/>
                </a:ext>
              </a:extLst>
            </p:cNvPr>
            <p:cNvSpPr/>
            <p:nvPr/>
          </p:nvSpPr>
          <p:spPr>
            <a:xfrm>
              <a:off x="21019519" y="-814042"/>
              <a:ext cx="857250" cy="214312"/>
            </a:xfrm>
            <a:custGeom>
              <a:avLst/>
              <a:gdLst>
                <a:gd name="connsiteX0" fmla="*/ 0 w 857250"/>
                <a:gd name="connsiteY0" fmla="*/ 0 h 214312"/>
                <a:gd name="connsiteX1" fmla="*/ 857250 w 857250"/>
                <a:gd name="connsiteY1" fmla="*/ 0 h 214312"/>
                <a:gd name="connsiteX2" fmla="*/ 857250 w 857250"/>
                <a:gd name="connsiteY2" fmla="*/ 214313 h 214312"/>
                <a:gd name="connsiteX3" fmla="*/ 0 w 857250"/>
                <a:gd name="connsiteY3" fmla="*/ 214313 h 214312"/>
              </a:gdLst>
              <a:ahLst/>
              <a:cxnLst>
                <a:cxn ang="0">
                  <a:pos x="connsiteX0" y="connsiteY0"/>
                </a:cxn>
                <a:cxn ang="0">
                  <a:pos x="connsiteX1" y="connsiteY1"/>
                </a:cxn>
                <a:cxn ang="0">
                  <a:pos x="connsiteX2" y="connsiteY2"/>
                </a:cxn>
                <a:cxn ang="0">
                  <a:pos x="connsiteX3" y="connsiteY3"/>
                </a:cxn>
              </a:cxnLst>
              <a:rect l="l" t="t" r="r" b="b"/>
              <a:pathLst>
                <a:path w="857250" h="214312">
                  <a:moveTo>
                    <a:pt x="0" y="0"/>
                  </a:moveTo>
                  <a:lnTo>
                    <a:pt x="857250" y="0"/>
                  </a:lnTo>
                  <a:lnTo>
                    <a:pt x="857250" y="214313"/>
                  </a:lnTo>
                  <a:lnTo>
                    <a:pt x="0" y="214313"/>
                  </a:lnTo>
                  <a:close/>
                </a:path>
              </a:pathLst>
            </a:custGeom>
            <a:solidFill>
              <a:srgbClr val="000000"/>
            </a:solidFill>
            <a:ln w="9797" cap="flat">
              <a:noFill/>
              <a:prstDash val="solid"/>
              <a:miter/>
            </a:ln>
          </p:spPr>
          <p:txBody>
            <a:bodyPr rtlCol="0" anchor="ctr"/>
            <a:lstStyle/>
            <a:p>
              <a:endParaRPr lang="en-US" sz="1430"/>
            </a:p>
          </p:txBody>
        </p:sp>
        <p:sp>
          <p:nvSpPr>
            <p:cNvPr id="8" name="Freeform: Shape 72">
              <a:extLst>
                <a:ext uri="{FF2B5EF4-FFF2-40B4-BE49-F238E27FC236}">
                  <a16:creationId xmlns:a16="http://schemas.microsoft.com/office/drawing/2014/main" id="{2D810DA9-A43B-8FC3-7B26-A04FF0216DBC}"/>
                </a:ext>
              </a:extLst>
            </p:cNvPr>
            <p:cNvSpPr/>
            <p:nvPr/>
          </p:nvSpPr>
          <p:spPr>
            <a:xfrm>
              <a:off x="20055069" y="43285"/>
              <a:ext cx="750088" cy="750088"/>
            </a:xfrm>
            <a:custGeom>
              <a:avLst/>
              <a:gdLst>
                <a:gd name="connsiteX0" fmla="*/ 750089 w 750088"/>
                <a:gd name="connsiteY0" fmla="*/ 750089 h 750088"/>
                <a:gd name="connsiteX1" fmla="*/ 0 w 750088"/>
                <a:gd name="connsiteY1" fmla="*/ 750089 h 750088"/>
                <a:gd name="connsiteX2" fmla="*/ 0 w 750088"/>
                <a:gd name="connsiteY2" fmla="*/ 0 h 750088"/>
                <a:gd name="connsiteX3" fmla="*/ 750089 w 750088"/>
                <a:gd name="connsiteY3" fmla="*/ 0 h 750088"/>
                <a:gd name="connsiteX4" fmla="*/ 214303 w 750088"/>
                <a:gd name="connsiteY4" fmla="*/ 535776 h 750088"/>
                <a:gd name="connsiteX5" fmla="*/ 535766 w 750088"/>
                <a:gd name="connsiteY5" fmla="*/ 535776 h 750088"/>
                <a:gd name="connsiteX6" fmla="*/ 535766 w 750088"/>
                <a:gd name="connsiteY6" fmla="*/ 214313 h 750088"/>
                <a:gd name="connsiteX7" fmla="*/ 214303 w 750088"/>
                <a:gd name="connsiteY7" fmla="*/ 214313 h 7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088" h="750088">
                  <a:moveTo>
                    <a:pt x="750089" y="750089"/>
                  </a:moveTo>
                  <a:lnTo>
                    <a:pt x="0" y="750089"/>
                  </a:lnTo>
                  <a:lnTo>
                    <a:pt x="0" y="0"/>
                  </a:lnTo>
                  <a:lnTo>
                    <a:pt x="750089" y="0"/>
                  </a:lnTo>
                  <a:close/>
                  <a:moveTo>
                    <a:pt x="214303" y="535776"/>
                  </a:moveTo>
                  <a:lnTo>
                    <a:pt x="535766" y="535776"/>
                  </a:lnTo>
                  <a:lnTo>
                    <a:pt x="535766" y="214313"/>
                  </a:lnTo>
                  <a:lnTo>
                    <a:pt x="214303" y="214313"/>
                  </a:lnTo>
                  <a:close/>
                </a:path>
              </a:pathLst>
            </a:custGeom>
            <a:solidFill>
              <a:srgbClr val="000000"/>
            </a:solidFill>
            <a:ln w="9797" cap="flat">
              <a:noFill/>
              <a:prstDash val="solid"/>
              <a:miter/>
            </a:ln>
          </p:spPr>
          <p:txBody>
            <a:bodyPr rtlCol="0" anchor="ctr"/>
            <a:lstStyle/>
            <a:p>
              <a:endParaRPr lang="en-US" sz="1430"/>
            </a:p>
          </p:txBody>
        </p:sp>
        <p:sp>
          <p:nvSpPr>
            <p:cNvPr id="9" name="Freeform: Shape 73">
              <a:extLst>
                <a:ext uri="{FF2B5EF4-FFF2-40B4-BE49-F238E27FC236}">
                  <a16:creationId xmlns:a16="http://schemas.microsoft.com/office/drawing/2014/main" id="{716D6E0F-F371-A50F-74F2-070502C80DDF}"/>
                </a:ext>
              </a:extLst>
            </p:cNvPr>
            <p:cNvSpPr/>
            <p:nvPr/>
          </p:nvSpPr>
          <p:spPr>
            <a:xfrm>
              <a:off x="21019519" y="579013"/>
              <a:ext cx="1607319" cy="214312"/>
            </a:xfrm>
            <a:custGeom>
              <a:avLst/>
              <a:gdLst>
                <a:gd name="connsiteX0" fmla="*/ 0 w 1607319"/>
                <a:gd name="connsiteY0" fmla="*/ 0 h 214312"/>
                <a:gd name="connsiteX1" fmla="*/ 1607319 w 1607319"/>
                <a:gd name="connsiteY1" fmla="*/ 0 h 214312"/>
                <a:gd name="connsiteX2" fmla="*/ 1607319 w 1607319"/>
                <a:gd name="connsiteY2" fmla="*/ 214313 h 214312"/>
                <a:gd name="connsiteX3" fmla="*/ 0 w 1607319"/>
                <a:gd name="connsiteY3" fmla="*/ 214313 h 214312"/>
              </a:gdLst>
              <a:ahLst/>
              <a:cxnLst>
                <a:cxn ang="0">
                  <a:pos x="connsiteX0" y="connsiteY0"/>
                </a:cxn>
                <a:cxn ang="0">
                  <a:pos x="connsiteX1" y="connsiteY1"/>
                </a:cxn>
                <a:cxn ang="0">
                  <a:pos x="connsiteX2" y="connsiteY2"/>
                </a:cxn>
                <a:cxn ang="0">
                  <a:pos x="connsiteX3" y="connsiteY3"/>
                </a:cxn>
              </a:cxnLst>
              <a:rect l="l" t="t" r="r" b="b"/>
              <a:pathLst>
                <a:path w="1607319" h="214312">
                  <a:moveTo>
                    <a:pt x="0" y="0"/>
                  </a:moveTo>
                  <a:lnTo>
                    <a:pt x="1607319" y="0"/>
                  </a:lnTo>
                  <a:lnTo>
                    <a:pt x="1607319" y="214313"/>
                  </a:lnTo>
                  <a:lnTo>
                    <a:pt x="0" y="214313"/>
                  </a:lnTo>
                  <a:close/>
                </a:path>
              </a:pathLst>
            </a:custGeom>
            <a:solidFill>
              <a:srgbClr val="000000"/>
            </a:solidFill>
            <a:ln w="9797" cap="flat">
              <a:noFill/>
              <a:prstDash val="solid"/>
              <a:miter/>
            </a:ln>
          </p:spPr>
          <p:txBody>
            <a:bodyPr rtlCol="0" anchor="ctr"/>
            <a:lstStyle/>
            <a:p>
              <a:endParaRPr lang="en-US" sz="1430"/>
            </a:p>
          </p:txBody>
        </p:sp>
        <p:sp>
          <p:nvSpPr>
            <p:cNvPr id="10" name="Freeform: Shape 74">
              <a:extLst>
                <a:ext uri="{FF2B5EF4-FFF2-40B4-BE49-F238E27FC236}">
                  <a16:creationId xmlns:a16="http://schemas.microsoft.com/office/drawing/2014/main" id="{EFF1A028-1475-3FC9-68A9-885D95636B7E}"/>
                </a:ext>
              </a:extLst>
            </p:cNvPr>
            <p:cNvSpPr/>
            <p:nvPr/>
          </p:nvSpPr>
          <p:spPr>
            <a:xfrm>
              <a:off x="21019519" y="150388"/>
              <a:ext cx="857250" cy="214312"/>
            </a:xfrm>
            <a:custGeom>
              <a:avLst/>
              <a:gdLst>
                <a:gd name="connsiteX0" fmla="*/ 0 w 857250"/>
                <a:gd name="connsiteY0" fmla="*/ 0 h 214312"/>
                <a:gd name="connsiteX1" fmla="*/ 857250 w 857250"/>
                <a:gd name="connsiteY1" fmla="*/ 0 h 214312"/>
                <a:gd name="connsiteX2" fmla="*/ 857250 w 857250"/>
                <a:gd name="connsiteY2" fmla="*/ 214313 h 214312"/>
                <a:gd name="connsiteX3" fmla="*/ 0 w 857250"/>
                <a:gd name="connsiteY3" fmla="*/ 214313 h 214312"/>
              </a:gdLst>
              <a:ahLst/>
              <a:cxnLst>
                <a:cxn ang="0">
                  <a:pos x="connsiteX0" y="connsiteY0"/>
                </a:cxn>
                <a:cxn ang="0">
                  <a:pos x="connsiteX1" y="connsiteY1"/>
                </a:cxn>
                <a:cxn ang="0">
                  <a:pos x="connsiteX2" y="connsiteY2"/>
                </a:cxn>
                <a:cxn ang="0">
                  <a:pos x="connsiteX3" y="connsiteY3"/>
                </a:cxn>
              </a:cxnLst>
              <a:rect l="l" t="t" r="r" b="b"/>
              <a:pathLst>
                <a:path w="857250" h="214312">
                  <a:moveTo>
                    <a:pt x="0" y="0"/>
                  </a:moveTo>
                  <a:lnTo>
                    <a:pt x="857250" y="0"/>
                  </a:lnTo>
                  <a:lnTo>
                    <a:pt x="857250" y="214313"/>
                  </a:lnTo>
                  <a:lnTo>
                    <a:pt x="0" y="214313"/>
                  </a:lnTo>
                  <a:close/>
                </a:path>
              </a:pathLst>
            </a:custGeom>
            <a:solidFill>
              <a:srgbClr val="000000"/>
            </a:solidFill>
            <a:ln w="9797" cap="flat">
              <a:noFill/>
              <a:prstDash val="solid"/>
              <a:miter/>
            </a:ln>
          </p:spPr>
          <p:txBody>
            <a:bodyPr rtlCol="0" anchor="ctr"/>
            <a:lstStyle/>
            <a:p>
              <a:endParaRPr lang="en-US" sz="1430"/>
            </a:p>
          </p:txBody>
        </p:sp>
        <p:sp>
          <p:nvSpPr>
            <p:cNvPr id="11" name="Freeform: Shape 75">
              <a:extLst>
                <a:ext uri="{FF2B5EF4-FFF2-40B4-BE49-F238E27FC236}">
                  <a16:creationId xmlns:a16="http://schemas.microsoft.com/office/drawing/2014/main" id="{79CB2D10-EB10-01D7-6919-D8F3145BC9CD}"/>
                </a:ext>
              </a:extLst>
            </p:cNvPr>
            <p:cNvSpPr/>
            <p:nvPr/>
          </p:nvSpPr>
          <p:spPr>
            <a:xfrm>
              <a:off x="20055069" y="1007618"/>
              <a:ext cx="750088" cy="750088"/>
            </a:xfrm>
            <a:custGeom>
              <a:avLst/>
              <a:gdLst>
                <a:gd name="connsiteX0" fmla="*/ 750089 w 750088"/>
                <a:gd name="connsiteY0" fmla="*/ 750089 h 750088"/>
                <a:gd name="connsiteX1" fmla="*/ 0 w 750088"/>
                <a:gd name="connsiteY1" fmla="*/ 750089 h 750088"/>
                <a:gd name="connsiteX2" fmla="*/ 0 w 750088"/>
                <a:gd name="connsiteY2" fmla="*/ 0 h 750088"/>
                <a:gd name="connsiteX3" fmla="*/ 750089 w 750088"/>
                <a:gd name="connsiteY3" fmla="*/ 0 h 750088"/>
                <a:gd name="connsiteX4" fmla="*/ 214303 w 750088"/>
                <a:gd name="connsiteY4" fmla="*/ 535776 h 750088"/>
                <a:gd name="connsiteX5" fmla="*/ 535766 w 750088"/>
                <a:gd name="connsiteY5" fmla="*/ 535776 h 750088"/>
                <a:gd name="connsiteX6" fmla="*/ 535766 w 750088"/>
                <a:gd name="connsiteY6" fmla="*/ 214313 h 750088"/>
                <a:gd name="connsiteX7" fmla="*/ 214303 w 750088"/>
                <a:gd name="connsiteY7" fmla="*/ 214313 h 7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088" h="750088">
                  <a:moveTo>
                    <a:pt x="750089" y="750089"/>
                  </a:moveTo>
                  <a:lnTo>
                    <a:pt x="0" y="750089"/>
                  </a:lnTo>
                  <a:lnTo>
                    <a:pt x="0" y="0"/>
                  </a:lnTo>
                  <a:lnTo>
                    <a:pt x="750089" y="0"/>
                  </a:lnTo>
                  <a:close/>
                  <a:moveTo>
                    <a:pt x="214303" y="535776"/>
                  </a:moveTo>
                  <a:lnTo>
                    <a:pt x="535766" y="535776"/>
                  </a:lnTo>
                  <a:lnTo>
                    <a:pt x="535766" y="214313"/>
                  </a:lnTo>
                  <a:lnTo>
                    <a:pt x="214303" y="214313"/>
                  </a:lnTo>
                  <a:close/>
                </a:path>
              </a:pathLst>
            </a:custGeom>
            <a:solidFill>
              <a:srgbClr val="000000"/>
            </a:solidFill>
            <a:ln w="9797" cap="flat">
              <a:noFill/>
              <a:prstDash val="solid"/>
              <a:miter/>
            </a:ln>
          </p:spPr>
          <p:txBody>
            <a:bodyPr rtlCol="0" anchor="ctr"/>
            <a:lstStyle/>
            <a:p>
              <a:endParaRPr lang="en-US" sz="1430"/>
            </a:p>
          </p:txBody>
        </p:sp>
        <p:sp>
          <p:nvSpPr>
            <p:cNvPr id="12" name="Freeform: Shape 76">
              <a:extLst>
                <a:ext uri="{FF2B5EF4-FFF2-40B4-BE49-F238E27FC236}">
                  <a16:creationId xmlns:a16="http://schemas.microsoft.com/office/drawing/2014/main" id="{E6AB73DF-07EE-C644-6875-CC191BBF681F}"/>
                </a:ext>
              </a:extLst>
            </p:cNvPr>
            <p:cNvSpPr/>
            <p:nvPr/>
          </p:nvSpPr>
          <p:spPr>
            <a:xfrm>
              <a:off x="21019519" y="1543443"/>
              <a:ext cx="1607319" cy="214312"/>
            </a:xfrm>
            <a:custGeom>
              <a:avLst/>
              <a:gdLst>
                <a:gd name="connsiteX0" fmla="*/ 0 w 1607319"/>
                <a:gd name="connsiteY0" fmla="*/ 0 h 214312"/>
                <a:gd name="connsiteX1" fmla="*/ 1607319 w 1607319"/>
                <a:gd name="connsiteY1" fmla="*/ 0 h 214312"/>
                <a:gd name="connsiteX2" fmla="*/ 1607319 w 1607319"/>
                <a:gd name="connsiteY2" fmla="*/ 214313 h 214312"/>
                <a:gd name="connsiteX3" fmla="*/ 0 w 1607319"/>
                <a:gd name="connsiteY3" fmla="*/ 214313 h 214312"/>
              </a:gdLst>
              <a:ahLst/>
              <a:cxnLst>
                <a:cxn ang="0">
                  <a:pos x="connsiteX0" y="connsiteY0"/>
                </a:cxn>
                <a:cxn ang="0">
                  <a:pos x="connsiteX1" y="connsiteY1"/>
                </a:cxn>
                <a:cxn ang="0">
                  <a:pos x="connsiteX2" y="connsiteY2"/>
                </a:cxn>
                <a:cxn ang="0">
                  <a:pos x="connsiteX3" y="connsiteY3"/>
                </a:cxn>
              </a:cxnLst>
              <a:rect l="l" t="t" r="r" b="b"/>
              <a:pathLst>
                <a:path w="1607319" h="214312">
                  <a:moveTo>
                    <a:pt x="0" y="0"/>
                  </a:moveTo>
                  <a:lnTo>
                    <a:pt x="1607319" y="0"/>
                  </a:lnTo>
                  <a:lnTo>
                    <a:pt x="1607319" y="214313"/>
                  </a:lnTo>
                  <a:lnTo>
                    <a:pt x="0" y="214313"/>
                  </a:lnTo>
                  <a:close/>
                </a:path>
              </a:pathLst>
            </a:custGeom>
            <a:solidFill>
              <a:srgbClr val="000000"/>
            </a:solidFill>
            <a:ln w="9797" cap="flat">
              <a:noFill/>
              <a:prstDash val="solid"/>
              <a:miter/>
            </a:ln>
          </p:spPr>
          <p:txBody>
            <a:bodyPr rtlCol="0" anchor="ctr"/>
            <a:lstStyle/>
            <a:p>
              <a:endParaRPr lang="en-US" sz="1430"/>
            </a:p>
          </p:txBody>
        </p:sp>
        <p:sp>
          <p:nvSpPr>
            <p:cNvPr id="13" name="Freeform: Shape 77">
              <a:extLst>
                <a:ext uri="{FF2B5EF4-FFF2-40B4-BE49-F238E27FC236}">
                  <a16:creationId xmlns:a16="http://schemas.microsoft.com/office/drawing/2014/main" id="{8B95FD85-DB79-BF90-ECD0-8EE1DF065B13}"/>
                </a:ext>
              </a:extLst>
            </p:cNvPr>
            <p:cNvSpPr/>
            <p:nvPr/>
          </p:nvSpPr>
          <p:spPr>
            <a:xfrm>
              <a:off x="21019519" y="1114818"/>
              <a:ext cx="857250" cy="214312"/>
            </a:xfrm>
            <a:custGeom>
              <a:avLst/>
              <a:gdLst>
                <a:gd name="connsiteX0" fmla="*/ 0 w 857250"/>
                <a:gd name="connsiteY0" fmla="*/ 0 h 214312"/>
                <a:gd name="connsiteX1" fmla="*/ 857250 w 857250"/>
                <a:gd name="connsiteY1" fmla="*/ 0 h 214312"/>
                <a:gd name="connsiteX2" fmla="*/ 857250 w 857250"/>
                <a:gd name="connsiteY2" fmla="*/ 214313 h 214312"/>
                <a:gd name="connsiteX3" fmla="*/ 0 w 857250"/>
                <a:gd name="connsiteY3" fmla="*/ 214313 h 214312"/>
              </a:gdLst>
              <a:ahLst/>
              <a:cxnLst>
                <a:cxn ang="0">
                  <a:pos x="connsiteX0" y="connsiteY0"/>
                </a:cxn>
                <a:cxn ang="0">
                  <a:pos x="connsiteX1" y="connsiteY1"/>
                </a:cxn>
                <a:cxn ang="0">
                  <a:pos x="connsiteX2" y="connsiteY2"/>
                </a:cxn>
                <a:cxn ang="0">
                  <a:pos x="connsiteX3" y="connsiteY3"/>
                </a:cxn>
              </a:cxnLst>
              <a:rect l="l" t="t" r="r" b="b"/>
              <a:pathLst>
                <a:path w="857250" h="214312">
                  <a:moveTo>
                    <a:pt x="0" y="0"/>
                  </a:moveTo>
                  <a:lnTo>
                    <a:pt x="857250" y="0"/>
                  </a:lnTo>
                  <a:lnTo>
                    <a:pt x="857250" y="214313"/>
                  </a:lnTo>
                  <a:lnTo>
                    <a:pt x="0" y="214313"/>
                  </a:lnTo>
                  <a:close/>
                </a:path>
              </a:pathLst>
            </a:custGeom>
            <a:solidFill>
              <a:srgbClr val="000000"/>
            </a:solidFill>
            <a:ln w="9797" cap="flat">
              <a:noFill/>
              <a:prstDash val="solid"/>
              <a:miter/>
            </a:ln>
          </p:spPr>
          <p:txBody>
            <a:bodyPr rtlCol="0" anchor="ctr"/>
            <a:lstStyle/>
            <a:p>
              <a:endParaRPr lang="en-US" sz="1430"/>
            </a:p>
          </p:txBody>
        </p:sp>
        <p:sp>
          <p:nvSpPr>
            <p:cNvPr id="14" name="Freeform: Shape 78">
              <a:extLst>
                <a:ext uri="{FF2B5EF4-FFF2-40B4-BE49-F238E27FC236}">
                  <a16:creationId xmlns:a16="http://schemas.microsoft.com/office/drawing/2014/main" id="{6E062C01-203E-CF49-FD02-C2CADC9BB176}"/>
                </a:ext>
              </a:extLst>
            </p:cNvPr>
            <p:cNvSpPr/>
            <p:nvPr/>
          </p:nvSpPr>
          <p:spPr>
            <a:xfrm>
              <a:off x="20055069" y="1972049"/>
              <a:ext cx="750088" cy="750088"/>
            </a:xfrm>
            <a:custGeom>
              <a:avLst/>
              <a:gdLst>
                <a:gd name="connsiteX0" fmla="*/ 750089 w 750088"/>
                <a:gd name="connsiteY0" fmla="*/ 750089 h 750088"/>
                <a:gd name="connsiteX1" fmla="*/ 0 w 750088"/>
                <a:gd name="connsiteY1" fmla="*/ 750089 h 750088"/>
                <a:gd name="connsiteX2" fmla="*/ 0 w 750088"/>
                <a:gd name="connsiteY2" fmla="*/ 0 h 750088"/>
                <a:gd name="connsiteX3" fmla="*/ 750089 w 750088"/>
                <a:gd name="connsiteY3" fmla="*/ 0 h 750088"/>
                <a:gd name="connsiteX4" fmla="*/ 214303 w 750088"/>
                <a:gd name="connsiteY4" fmla="*/ 535776 h 750088"/>
                <a:gd name="connsiteX5" fmla="*/ 535766 w 750088"/>
                <a:gd name="connsiteY5" fmla="*/ 535776 h 750088"/>
                <a:gd name="connsiteX6" fmla="*/ 535766 w 750088"/>
                <a:gd name="connsiteY6" fmla="*/ 214313 h 750088"/>
                <a:gd name="connsiteX7" fmla="*/ 214303 w 750088"/>
                <a:gd name="connsiteY7" fmla="*/ 214313 h 7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088" h="750088">
                  <a:moveTo>
                    <a:pt x="750089" y="750089"/>
                  </a:moveTo>
                  <a:lnTo>
                    <a:pt x="0" y="750089"/>
                  </a:lnTo>
                  <a:lnTo>
                    <a:pt x="0" y="0"/>
                  </a:lnTo>
                  <a:lnTo>
                    <a:pt x="750089" y="0"/>
                  </a:lnTo>
                  <a:close/>
                  <a:moveTo>
                    <a:pt x="214303" y="535776"/>
                  </a:moveTo>
                  <a:lnTo>
                    <a:pt x="535766" y="535776"/>
                  </a:lnTo>
                  <a:lnTo>
                    <a:pt x="535766" y="214313"/>
                  </a:lnTo>
                  <a:lnTo>
                    <a:pt x="214303" y="214313"/>
                  </a:lnTo>
                  <a:close/>
                </a:path>
              </a:pathLst>
            </a:custGeom>
            <a:solidFill>
              <a:srgbClr val="000000"/>
            </a:solidFill>
            <a:ln w="9797" cap="flat">
              <a:noFill/>
              <a:prstDash val="solid"/>
              <a:miter/>
            </a:ln>
          </p:spPr>
          <p:txBody>
            <a:bodyPr rtlCol="0" anchor="ctr"/>
            <a:lstStyle/>
            <a:p>
              <a:endParaRPr lang="en-US" sz="1430"/>
            </a:p>
          </p:txBody>
        </p:sp>
        <p:sp>
          <p:nvSpPr>
            <p:cNvPr id="15" name="Freeform: Shape 79">
              <a:extLst>
                <a:ext uri="{FF2B5EF4-FFF2-40B4-BE49-F238E27FC236}">
                  <a16:creationId xmlns:a16="http://schemas.microsoft.com/office/drawing/2014/main" id="{425ECABB-95BF-FF8E-50B4-E020ACF67703}"/>
                </a:ext>
              </a:extLst>
            </p:cNvPr>
            <p:cNvSpPr/>
            <p:nvPr/>
          </p:nvSpPr>
          <p:spPr>
            <a:xfrm>
              <a:off x="21019519" y="2507874"/>
              <a:ext cx="1607319" cy="214312"/>
            </a:xfrm>
            <a:custGeom>
              <a:avLst/>
              <a:gdLst>
                <a:gd name="connsiteX0" fmla="*/ 0 w 1607319"/>
                <a:gd name="connsiteY0" fmla="*/ 0 h 214312"/>
                <a:gd name="connsiteX1" fmla="*/ 1607319 w 1607319"/>
                <a:gd name="connsiteY1" fmla="*/ 0 h 214312"/>
                <a:gd name="connsiteX2" fmla="*/ 1607319 w 1607319"/>
                <a:gd name="connsiteY2" fmla="*/ 214313 h 214312"/>
                <a:gd name="connsiteX3" fmla="*/ 0 w 1607319"/>
                <a:gd name="connsiteY3" fmla="*/ 214313 h 214312"/>
              </a:gdLst>
              <a:ahLst/>
              <a:cxnLst>
                <a:cxn ang="0">
                  <a:pos x="connsiteX0" y="connsiteY0"/>
                </a:cxn>
                <a:cxn ang="0">
                  <a:pos x="connsiteX1" y="connsiteY1"/>
                </a:cxn>
                <a:cxn ang="0">
                  <a:pos x="connsiteX2" y="connsiteY2"/>
                </a:cxn>
                <a:cxn ang="0">
                  <a:pos x="connsiteX3" y="connsiteY3"/>
                </a:cxn>
              </a:cxnLst>
              <a:rect l="l" t="t" r="r" b="b"/>
              <a:pathLst>
                <a:path w="1607319" h="214312">
                  <a:moveTo>
                    <a:pt x="0" y="0"/>
                  </a:moveTo>
                  <a:lnTo>
                    <a:pt x="1607319" y="0"/>
                  </a:lnTo>
                  <a:lnTo>
                    <a:pt x="1607319" y="214313"/>
                  </a:lnTo>
                  <a:lnTo>
                    <a:pt x="0" y="214313"/>
                  </a:lnTo>
                  <a:close/>
                </a:path>
              </a:pathLst>
            </a:custGeom>
            <a:solidFill>
              <a:srgbClr val="000000"/>
            </a:solidFill>
            <a:ln w="9797" cap="flat">
              <a:noFill/>
              <a:prstDash val="solid"/>
              <a:miter/>
            </a:ln>
          </p:spPr>
          <p:txBody>
            <a:bodyPr rtlCol="0" anchor="ctr"/>
            <a:lstStyle/>
            <a:p>
              <a:endParaRPr lang="en-US" sz="1430"/>
            </a:p>
          </p:txBody>
        </p:sp>
        <p:sp>
          <p:nvSpPr>
            <p:cNvPr id="16" name="Freeform: Shape 80">
              <a:extLst>
                <a:ext uri="{FF2B5EF4-FFF2-40B4-BE49-F238E27FC236}">
                  <a16:creationId xmlns:a16="http://schemas.microsoft.com/office/drawing/2014/main" id="{677A33EC-3039-ED6F-3032-DFC5C429A472}"/>
                </a:ext>
              </a:extLst>
            </p:cNvPr>
            <p:cNvSpPr/>
            <p:nvPr/>
          </p:nvSpPr>
          <p:spPr>
            <a:xfrm>
              <a:off x="21019519" y="2079151"/>
              <a:ext cx="857250" cy="214312"/>
            </a:xfrm>
            <a:custGeom>
              <a:avLst/>
              <a:gdLst>
                <a:gd name="connsiteX0" fmla="*/ 0 w 857250"/>
                <a:gd name="connsiteY0" fmla="*/ 0 h 214312"/>
                <a:gd name="connsiteX1" fmla="*/ 857250 w 857250"/>
                <a:gd name="connsiteY1" fmla="*/ 0 h 214312"/>
                <a:gd name="connsiteX2" fmla="*/ 857250 w 857250"/>
                <a:gd name="connsiteY2" fmla="*/ 214313 h 214312"/>
                <a:gd name="connsiteX3" fmla="*/ 0 w 857250"/>
                <a:gd name="connsiteY3" fmla="*/ 214313 h 214312"/>
              </a:gdLst>
              <a:ahLst/>
              <a:cxnLst>
                <a:cxn ang="0">
                  <a:pos x="connsiteX0" y="connsiteY0"/>
                </a:cxn>
                <a:cxn ang="0">
                  <a:pos x="connsiteX1" y="connsiteY1"/>
                </a:cxn>
                <a:cxn ang="0">
                  <a:pos x="connsiteX2" y="connsiteY2"/>
                </a:cxn>
                <a:cxn ang="0">
                  <a:pos x="connsiteX3" y="connsiteY3"/>
                </a:cxn>
              </a:cxnLst>
              <a:rect l="l" t="t" r="r" b="b"/>
              <a:pathLst>
                <a:path w="857250" h="214312">
                  <a:moveTo>
                    <a:pt x="0" y="0"/>
                  </a:moveTo>
                  <a:lnTo>
                    <a:pt x="857250" y="0"/>
                  </a:lnTo>
                  <a:lnTo>
                    <a:pt x="857250" y="214313"/>
                  </a:lnTo>
                  <a:lnTo>
                    <a:pt x="0" y="214313"/>
                  </a:lnTo>
                  <a:close/>
                </a:path>
              </a:pathLst>
            </a:custGeom>
            <a:solidFill>
              <a:srgbClr val="000000"/>
            </a:solidFill>
            <a:ln w="9797" cap="flat">
              <a:noFill/>
              <a:prstDash val="solid"/>
              <a:miter/>
            </a:ln>
          </p:spPr>
          <p:txBody>
            <a:bodyPr rtlCol="0" anchor="ctr"/>
            <a:lstStyle/>
            <a:p>
              <a:endParaRPr lang="en-US" sz="1430"/>
            </a:p>
          </p:txBody>
        </p:sp>
      </p:grpSp>
      <p:grpSp>
        <p:nvGrpSpPr>
          <p:cNvPr id="17" name="Group 16">
            <a:extLst>
              <a:ext uri="{FF2B5EF4-FFF2-40B4-BE49-F238E27FC236}">
                <a16:creationId xmlns:a16="http://schemas.microsoft.com/office/drawing/2014/main" id="{026EF4BA-7A03-A826-DC2C-21767E5E04BA}"/>
              </a:ext>
            </a:extLst>
          </p:cNvPr>
          <p:cNvGrpSpPr/>
          <p:nvPr/>
        </p:nvGrpSpPr>
        <p:grpSpPr>
          <a:xfrm>
            <a:off x="3084448" y="3243680"/>
            <a:ext cx="774987" cy="757875"/>
            <a:chOff x="-7973962" y="-959710"/>
            <a:chExt cx="5143499" cy="5486400"/>
          </a:xfrm>
          <a:solidFill>
            <a:schemeClr val="tx1"/>
          </a:solidFill>
        </p:grpSpPr>
        <p:sp>
          <p:nvSpPr>
            <p:cNvPr id="18" name="Freeform: Shape 252">
              <a:extLst>
                <a:ext uri="{FF2B5EF4-FFF2-40B4-BE49-F238E27FC236}">
                  <a16:creationId xmlns:a16="http://schemas.microsoft.com/office/drawing/2014/main" id="{A41C3501-CC83-DEF5-24CE-6FBCFBEB94AF}"/>
                </a:ext>
              </a:extLst>
            </p:cNvPr>
            <p:cNvSpPr/>
            <p:nvPr/>
          </p:nvSpPr>
          <p:spPr>
            <a:xfrm>
              <a:off x="-7018535" y="1800782"/>
              <a:ext cx="1256336" cy="1203294"/>
            </a:xfrm>
            <a:custGeom>
              <a:avLst/>
              <a:gdLst>
                <a:gd name="connsiteX0" fmla="*/ 1010712 w 1256336"/>
                <a:gd name="connsiteY0" fmla="*/ 115459 h 1203294"/>
                <a:gd name="connsiteX1" fmla="*/ 877765 w 1256336"/>
                <a:gd name="connsiteY1" fmla="*/ 0 h 1203294"/>
                <a:gd name="connsiteX2" fmla="*/ 765901 w 1256336"/>
                <a:gd name="connsiteY2" fmla="*/ 135975 h 1203294"/>
                <a:gd name="connsiteX3" fmla="*/ 495941 w 1256336"/>
                <a:gd name="connsiteY3" fmla="*/ 464022 h 1203294"/>
                <a:gd name="connsiteX4" fmla="*/ 466285 w 1256336"/>
                <a:gd name="connsiteY4" fmla="*/ 435209 h 1203294"/>
                <a:gd name="connsiteX5" fmla="*/ 339990 w 1256336"/>
                <a:gd name="connsiteY5" fmla="*/ 312362 h 1203294"/>
                <a:gd name="connsiteX6" fmla="*/ 220661 w 1256336"/>
                <a:gd name="connsiteY6" fmla="*/ 441910 h 1203294"/>
                <a:gd name="connsiteX7" fmla="*/ 113088 w 1256336"/>
                <a:gd name="connsiteY7" fmla="*/ 558672 h 1203294"/>
                <a:gd name="connsiteX8" fmla="*/ 0 w 1256336"/>
                <a:gd name="connsiteY8" fmla="*/ 681440 h 1203294"/>
                <a:gd name="connsiteX9" fmla="*/ 119672 w 1256336"/>
                <a:gd name="connsiteY9" fmla="*/ 797781 h 1203294"/>
                <a:gd name="connsiteX10" fmla="*/ 403064 w 1256336"/>
                <a:gd name="connsiteY10" fmla="*/ 1073404 h 1203294"/>
                <a:gd name="connsiteX11" fmla="*/ 536629 w 1256336"/>
                <a:gd name="connsiteY11" fmla="*/ 1203295 h 1203294"/>
                <a:gd name="connsiteX12" fmla="*/ 654998 w 1256336"/>
                <a:gd name="connsiteY12" fmla="*/ 1059434 h 1203294"/>
                <a:gd name="connsiteX13" fmla="*/ 1150214 w 1256336"/>
                <a:gd name="connsiteY13" fmla="*/ 457634 h 1203294"/>
                <a:gd name="connsiteX14" fmla="*/ 1256337 w 1256336"/>
                <a:gd name="connsiteY14" fmla="*/ 328704 h 1203294"/>
                <a:gd name="connsiteX15" fmla="*/ 1130316 w 1256336"/>
                <a:gd name="connsiteY15" fmla="*/ 219250 h 1203294"/>
                <a:gd name="connsiteX16" fmla="*/ 522540 w 1256336"/>
                <a:gd name="connsiteY16" fmla="*/ 950509 h 1203294"/>
                <a:gd name="connsiteX17" fmla="*/ 239148 w 1256336"/>
                <a:gd name="connsiteY17" fmla="*/ 674886 h 1203294"/>
                <a:gd name="connsiteX18" fmla="*/ 346721 w 1256336"/>
                <a:gd name="connsiteY18" fmla="*/ 558124 h 1203294"/>
                <a:gd name="connsiteX19" fmla="*/ 509941 w 1256336"/>
                <a:gd name="connsiteY19" fmla="*/ 716867 h 1203294"/>
                <a:gd name="connsiteX20" fmla="*/ 898271 w 1256336"/>
                <a:gd name="connsiteY20" fmla="*/ 244958 h 1203294"/>
                <a:gd name="connsiteX21" fmla="*/ 1017786 w 1256336"/>
                <a:gd name="connsiteY21" fmla="*/ 348788 h 120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6336" h="1203294">
                  <a:moveTo>
                    <a:pt x="1010712" y="115459"/>
                  </a:moveTo>
                  <a:lnTo>
                    <a:pt x="877765" y="0"/>
                  </a:lnTo>
                  <a:lnTo>
                    <a:pt x="765901" y="135975"/>
                  </a:lnTo>
                  <a:lnTo>
                    <a:pt x="495941" y="464022"/>
                  </a:lnTo>
                  <a:lnTo>
                    <a:pt x="466285" y="435209"/>
                  </a:lnTo>
                  <a:lnTo>
                    <a:pt x="339990" y="312362"/>
                  </a:lnTo>
                  <a:lnTo>
                    <a:pt x="220661" y="441910"/>
                  </a:lnTo>
                  <a:lnTo>
                    <a:pt x="113088" y="558672"/>
                  </a:lnTo>
                  <a:lnTo>
                    <a:pt x="0" y="681440"/>
                  </a:lnTo>
                  <a:lnTo>
                    <a:pt x="119672" y="797781"/>
                  </a:lnTo>
                  <a:lnTo>
                    <a:pt x="403064" y="1073404"/>
                  </a:lnTo>
                  <a:lnTo>
                    <a:pt x="536629" y="1203295"/>
                  </a:lnTo>
                  <a:lnTo>
                    <a:pt x="654998" y="1059434"/>
                  </a:lnTo>
                  <a:lnTo>
                    <a:pt x="1150214" y="457634"/>
                  </a:lnTo>
                  <a:lnTo>
                    <a:pt x="1256337" y="328704"/>
                  </a:lnTo>
                  <a:lnTo>
                    <a:pt x="1130316" y="219250"/>
                  </a:lnTo>
                  <a:close/>
                  <a:moveTo>
                    <a:pt x="522540" y="950509"/>
                  </a:moveTo>
                  <a:lnTo>
                    <a:pt x="239148" y="674886"/>
                  </a:lnTo>
                  <a:lnTo>
                    <a:pt x="346721" y="558124"/>
                  </a:lnTo>
                  <a:lnTo>
                    <a:pt x="509941" y="716867"/>
                  </a:lnTo>
                  <a:lnTo>
                    <a:pt x="898271" y="244958"/>
                  </a:lnTo>
                  <a:lnTo>
                    <a:pt x="1017786" y="348788"/>
                  </a:lnTo>
                  <a:close/>
                </a:path>
              </a:pathLst>
            </a:custGeom>
            <a:grpFill/>
            <a:ln w="9797" cap="flat">
              <a:noFill/>
              <a:prstDash val="solid"/>
              <a:miter/>
            </a:ln>
          </p:spPr>
          <p:txBody>
            <a:bodyPr rtlCol="0" anchor="ctr"/>
            <a:lstStyle/>
            <a:p>
              <a:endParaRPr lang="en-US" sz="1430"/>
            </a:p>
          </p:txBody>
        </p:sp>
        <p:sp>
          <p:nvSpPr>
            <p:cNvPr id="19" name="Freeform: Shape 253">
              <a:extLst>
                <a:ext uri="{FF2B5EF4-FFF2-40B4-BE49-F238E27FC236}">
                  <a16:creationId xmlns:a16="http://schemas.microsoft.com/office/drawing/2014/main" id="{1C46BD78-0401-8638-E50F-4E983EC38CBA}"/>
                </a:ext>
              </a:extLst>
            </p:cNvPr>
            <p:cNvSpPr/>
            <p:nvPr/>
          </p:nvSpPr>
          <p:spPr>
            <a:xfrm>
              <a:off x="-7018535" y="2890420"/>
              <a:ext cx="1256336" cy="1203295"/>
            </a:xfrm>
            <a:custGeom>
              <a:avLst/>
              <a:gdLst>
                <a:gd name="connsiteX0" fmla="*/ 1010712 w 1256336"/>
                <a:gd name="connsiteY0" fmla="*/ 115459 h 1203295"/>
                <a:gd name="connsiteX1" fmla="*/ 877765 w 1256336"/>
                <a:gd name="connsiteY1" fmla="*/ 0 h 1203295"/>
                <a:gd name="connsiteX2" fmla="*/ 765901 w 1256336"/>
                <a:gd name="connsiteY2" fmla="*/ 135975 h 1203295"/>
                <a:gd name="connsiteX3" fmla="*/ 495941 w 1256336"/>
                <a:gd name="connsiteY3" fmla="*/ 464022 h 1203295"/>
                <a:gd name="connsiteX4" fmla="*/ 466285 w 1256336"/>
                <a:gd name="connsiteY4" fmla="*/ 435209 h 1203295"/>
                <a:gd name="connsiteX5" fmla="*/ 339990 w 1256336"/>
                <a:gd name="connsiteY5" fmla="*/ 312363 h 1203295"/>
                <a:gd name="connsiteX6" fmla="*/ 220661 w 1256336"/>
                <a:gd name="connsiteY6" fmla="*/ 441910 h 1203295"/>
                <a:gd name="connsiteX7" fmla="*/ 113088 w 1256336"/>
                <a:gd name="connsiteY7" fmla="*/ 558672 h 1203295"/>
                <a:gd name="connsiteX8" fmla="*/ 0 w 1256336"/>
                <a:gd name="connsiteY8" fmla="*/ 681441 h 1203295"/>
                <a:gd name="connsiteX9" fmla="*/ 119672 w 1256336"/>
                <a:gd name="connsiteY9" fmla="*/ 797782 h 1203295"/>
                <a:gd name="connsiteX10" fmla="*/ 403064 w 1256336"/>
                <a:gd name="connsiteY10" fmla="*/ 1073405 h 1203295"/>
                <a:gd name="connsiteX11" fmla="*/ 536629 w 1256336"/>
                <a:gd name="connsiteY11" fmla="*/ 1203295 h 1203295"/>
                <a:gd name="connsiteX12" fmla="*/ 654998 w 1256336"/>
                <a:gd name="connsiteY12" fmla="*/ 1059434 h 1203295"/>
                <a:gd name="connsiteX13" fmla="*/ 1150214 w 1256336"/>
                <a:gd name="connsiteY13" fmla="*/ 457635 h 1203295"/>
                <a:gd name="connsiteX14" fmla="*/ 1256337 w 1256336"/>
                <a:gd name="connsiteY14" fmla="*/ 328704 h 1203295"/>
                <a:gd name="connsiteX15" fmla="*/ 1130316 w 1256336"/>
                <a:gd name="connsiteY15" fmla="*/ 219251 h 1203295"/>
                <a:gd name="connsiteX16" fmla="*/ 522540 w 1256336"/>
                <a:gd name="connsiteY16" fmla="*/ 950509 h 1203295"/>
                <a:gd name="connsiteX17" fmla="*/ 239148 w 1256336"/>
                <a:gd name="connsiteY17" fmla="*/ 674886 h 1203295"/>
                <a:gd name="connsiteX18" fmla="*/ 346721 w 1256336"/>
                <a:gd name="connsiteY18" fmla="*/ 558124 h 1203295"/>
                <a:gd name="connsiteX19" fmla="*/ 509941 w 1256336"/>
                <a:gd name="connsiteY19" fmla="*/ 716867 h 1203295"/>
                <a:gd name="connsiteX20" fmla="*/ 898271 w 1256336"/>
                <a:gd name="connsiteY20" fmla="*/ 244958 h 1203295"/>
                <a:gd name="connsiteX21" fmla="*/ 1017786 w 1256336"/>
                <a:gd name="connsiteY21" fmla="*/ 348788 h 120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6336" h="1203295">
                  <a:moveTo>
                    <a:pt x="1010712" y="115459"/>
                  </a:moveTo>
                  <a:lnTo>
                    <a:pt x="877765" y="0"/>
                  </a:lnTo>
                  <a:lnTo>
                    <a:pt x="765901" y="135975"/>
                  </a:lnTo>
                  <a:lnTo>
                    <a:pt x="495941" y="464022"/>
                  </a:lnTo>
                  <a:lnTo>
                    <a:pt x="466285" y="435209"/>
                  </a:lnTo>
                  <a:lnTo>
                    <a:pt x="339990" y="312363"/>
                  </a:lnTo>
                  <a:lnTo>
                    <a:pt x="220661" y="441910"/>
                  </a:lnTo>
                  <a:lnTo>
                    <a:pt x="113088" y="558672"/>
                  </a:lnTo>
                  <a:lnTo>
                    <a:pt x="0" y="681441"/>
                  </a:lnTo>
                  <a:lnTo>
                    <a:pt x="119672" y="797782"/>
                  </a:lnTo>
                  <a:lnTo>
                    <a:pt x="403064" y="1073405"/>
                  </a:lnTo>
                  <a:lnTo>
                    <a:pt x="536629" y="1203295"/>
                  </a:lnTo>
                  <a:lnTo>
                    <a:pt x="654998" y="1059434"/>
                  </a:lnTo>
                  <a:lnTo>
                    <a:pt x="1150214" y="457635"/>
                  </a:lnTo>
                  <a:lnTo>
                    <a:pt x="1256337" y="328704"/>
                  </a:lnTo>
                  <a:lnTo>
                    <a:pt x="1130316" y="219251"/>
                  </a:lnTo>
                  <a:close/>
                  <a:moveTo>
                    <a:pt x="522540" y="950509"/>
                  </a:moveTo>
                  <a:lnTo>
                    <a:pt x="239148" y="674886"/>
                  </a:lnTo>
                  <a:lnTo>
                    <a:pt x="346721" y="558124"/>
                  </a:lnTo>
                  <a:lnTo>
                    <a:pt x="509941" y="716867"/>
                  </a:lnTo>
                  <a:lnTo>
                    <a:pt x="898271" y="244958"/>
                  </a:lnTo>
                  <a:lnTo>
                    <a:pt x="1017786" y="348788"/>
                  </a:lnTo>
                  <a:close/>
                </a:path>
              </a:pathLst>
            </a:custGeom>
            <a:grpFill/>
            <a:ln w="9797" cap="flat">
              <a:noFill/>
              <a:prstDash val="solid"/>
              <a:miter/>
            </a:ln>
          </p:spPr>
          <p:txBody>
            <a:bodyPr rtlCol="0" anchor="ctr"/>
            <a:lstStyle/>
            <a:p>
              <a:endParaRPr lang="en-US" sz="1430"/>
            </a:p>
          </p:txBody>
        </p:sp>
        <p:sp>
          <p:nvSpPr>
            <p:cNvPr id="20" name="Freeform: Shape 254">
              <a:extLst>
                <a:ext uri="{FF2B5EF4-FFF2-40B4-BE49-F238E27FC236}">
                  <a16:creationId xmlns:a16="http://schemas.microsoft.com/office/drawing/2014/main" id="{46486745-5920-E18D-AD4A-8D3618CC7E76}"/>
                </a:ext>
              </a:extLst>
            </p:cNvPr>
            <p:cNvSpPr/>
            <p:nvPr/>
          </p:nvSpPr>
          <p:spPr>
            <a:xfrm>
              <a:off x="-5397069" y="2161757"/>
              <a:ext cx="1491908" cy="171450"/>
            </a:xfrm>
            <a:custGeom>
              <a:avLst/>
              <a:gdLst>
                <a:gd name="connsiteX0" fmla="*/ 0 w 1491908"/>
                <a:gd name="connsiteY0" fmla="*/ 0 h 171450"/>
                <a:gd name="connsiteX1" fmla="*/ 1491909 w 1491908"/>
                <a:gd name="connsiteY1" fmla="*/ 0 h 171450"/>
                <a:gd name="connsiteX2" fmla="*/ 1491909 w 1491908"/>
                <a:gd name="connsiteY2" fmla="*/ 171450 h 171450"/>
                <a:gd name="connsiteX3" fmla="*/ 0 w 1491908"/>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491908" h="171450">
                  <a:moveTo>
                    <a:pt x="0" y="0"/>
                  </a:moveTo>
                  <a:lnTo>
                    <a:pt x="1491909" y="0"/>
                  </a:lnTo>
                  <a:lnTo>
                    <a:pt x="1491909" y="171450"/>
                  </a:lnTo>
                  <a:lnTo>
                    <a:pt x="0" y="171450"/>
                  </a:lnTo>
                  <a:close/>
                </a:path>
              </a:pathLst>
            </a:custGeom>
            <a:grpFill/>
            <a:ln w="9797" cap="flat">
              <a:noFill/>
              <a:prstDash val="solid"/>
              <a:miter/>
            </a:ln>
          </p:spPr>
          <p:txBody>
            <a:bodyPr rtlCol="0" anchor="ctr"/>
            <a:lstStyle/>
            <a:p>
              <a:endParaRPr lang="en-US" sz="1430"/>
            </a:p>
          </p:txBody>
        </p:sp>
        <p:sp>
          <p:nvSpPr>
            <p:cNvPr id="21" name="Freeform: Shape 255">
              <a:extLst>
                <a:ext uri="{FF2B5EF4-FFF2-40B4-BE49-F238E27FC236}">
                  <a16:creationId xmlns:a16="http://schemas.microsoft.com/office/drawing/2014/main" id="{F842677A-7B17-D490-B260-17138E87BBEE}"/>
                </a:ext>
              </a:extLst>
            </p:cNvPr>
            <p:cNvSpPr/>
            <p:nvPr/>
          </p:nvSpPr>
          <p:spPr>
            <a:xfrm>
              <a:off x="-5397069" y="2462529"/>
              <a:ext cx="1491908" cy="171450"/>
            </a:xfrm>
            <a:custGeom>
              <a:avLst/>
              <a:gdLst>
                <a:gd name="connsiteX0" fmla="*/ 0 w 1491908"/>
                <a:gd name="connsiteY0" fmla="*/ 0 h 171450"/>
                <a:gd name="connsiteX1" fmla="*/ 1491909 w 1491908"/>
                <a:gd name="connsiteY1" fmla="*/ 0 h 171450"/>
                <a:gd name="connsiteX2" fmla="*/ 1491909 w 1491908"/>
                <a:gd name="connsiteY2" fmla="*/ 171450 h 171450"/>
                <a:gd name="connsiteX3" fmla="*/ 0 w 1491908"/>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491908" h="171450">
                  <a:moveTo>
                    <a:pt x="0" y="0"/>
                  </a:moveTo>
                  <a:lnTo>
                    <a:pt x="1491909" y="0"/>
                  </a:lnTo>
                  <a:lnTo>
                    <a:pt x="1491909" y="171450"/>
                  </a:lnTo>
                  <a:lnTo>
                    <a:pt x="0" y="171450"/>
                  </a:lnTo>
                  <a:close/>
                </a:path>
              </a:pathLst>
            </a:custGeom>
            <a:grpFill/>
            <a:ln w="9797" cap="flat">
              <a:noFill/>
              <a:prstDash val="solid"/>
              <a:miter/>
            </a:ln>
          </p:spPr>
          <p:txBody>
            <a:bodyPr rtlCol="0" anchor="ctr"/>
            <a:lstStyle/>
            <a:p>
              <a:endParaRPr lang="en-US" sz="1430"/>
            </a:p>
          </p:txBody>
        </p:sp>
        <p:sp>
          <p:nvSpPr>
            <p:cNvPr id="22" name="Freeform: Shape 256">
              <a:extLst>
                <a:ext uri="{FF2B5EF4-FFF2-40B4-BE49-F238E27FC236}">
                  <a16:creationId xmlns:a16="http://schemas.microsoft.com/office/drawing/2014/main" id="{10E668FC-8B72-AA5C-4BFD-1666B0EFD64E}"/>
                </a:ext>
              </a:extLst>
            </p:cNvPr>
            <p:cNvSpPr/>
            <p:nvPr/>
          </p:nvSpPr>
          <p:spPr>
            <a:xfrm>
              <a:off x="-5397069" y="3251395"/>
              <a:ext cx="1491908" cy="171450"/>
            </a:xfrm>
            <a:custGeom>
              <a:avLst/>
              <a:gdLst>
                <a:gd name="connsiteX0" fmla="*/ 0 w 1491908"/>
                <a:gd name="connsiteY0" fmla="*/ 0 h 171450"/>
                <a:gd name="connsiteX1" fmla="*/ 1491909 w 1491908"/>
                <a:gd name="connsiteY1" fmla="*/ 0 h 171450"/>
                <a:gd name="connsiteX2" fmla="*/ 1491909 w 1491908"/>
                <a:gd name="connsiteY2" fmla="*/ 171450 h 171450"/>
                <a:gd name="connsiteX3" fmla="*/ 0 w 1491908"/>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491908" h="171450">
                  <a:moveTo>
                    <a:pt x="0" y="0"/>
                  </a:moveTo>
                  <a:lnTo>
                    <a:pt x="1491909" y="0"/>
                  </a:lnTo>
                  <a:lnTo>
                    <a:pt x="1491909" y="171450"/>
                  </a:lnTo>
                  <a:lnTo>
                    <a:pt x="0" y="171450"/>
                  </a:lnTo>
                  <a:close/>
                </a:path>
              </a:pathLst>
            </a:custGeom>
            <a:grpFill/>
            <a:ln w="9797" cap="flat">
              <a:noFill/>
              <a:prstDash val="solid"/>
              <a:miter/>
            </a:ln>
          </p:spPr>
          <p:txBody>
            <a:bodyPr rtlCol="0" anchor="ctr"/>
            <a:lstStyle/>
            <a:p>
              <a:endParaRPr lang="en-US" sz="1430"/>
            </a:p>
          </p:txBody>
        </p:sp>
        <p:sp>
          <p:nvSpPr>
            <p:cNvPr id="23" name="Freeform: Shape 257">
              <a:extLst>
                <a:ext uri="{FF2B5EF4-FFF2-40B4-BE49-F238E27FC236}">
                  <a16:creationId xmlns:a16="http://schemas.microsoft.com/office/drawing/2014/main" id="{8E3D79DB-E3AE-0948-4E1D-F050C2BE43B9}"/>
                </a:ext>
              </a:extLst>
            </p:cNvPr>
            <p:cNvSpPr/>
            <p:nvPr/>
          </p:nvSpPr>
          <p:spPr>
            <a:xfrm>
              <a:off x="-5397069" y="3552070"/>
              <a:ext cx="1491908" cy="171450"/>
            </a:xfrm>
            <a:custGeom>
              <a:avLst/>
              <a:gdLst>
                <a:gd name="connsiteX0" fmla="*/ 0 w 1491908"/>
                <a:gd name="connsiteY0" fmla="*/ 0 h 171450"/>
                <a:gd name="connsiteX1" fmla="*/ 1491909 w 1491908"/>
                <a:gd name="connsiteY1" fmla="*/ 0 h 171450"/>
                <a:gd name="connsiteX2" fmla="*/ 1491909 w 1491908"/>
                <a:gd name="connsiteY2" fmla="*/ 171450 h 171450"/>
                <a:gd name="connsiteX3" fmla="*/ 0 w 1491908"/>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491908" h="171450">
                  <a:moveTo>
                    <a:pt x="0" y="0"/>
                  </a:moveTo>
                  <a:lnTo>
                    <a:pt x="1491909" y="0"/>
                  </a:lnTo>
                  <a:lnTo>
                    <a:pt x="1491909" y="171450"/>
                  </a:lnTo>
                  <a:lnTo>
                    <a:pt x="0" y="171450"/>
                  </a:lnTo>
                  <a:close/>
                </a:path>
              </a:pathLst>
            </a:custGeom>
            <a:grpFill/>
            <a:ln w="9797" cap="flat">
              <a:noFill/>
              <a:prstDash val="solid"/>
              <a:miter/>
            </a:ln>
          </p:spPr>
          <p:txBody>
            <a:bodyPr rtlCol="0" anchor="ctr"/>
            <a:lstStyle/>
            <a:p>
              <a:endParaRPr lang="en-US" sz="1430"/>
            </a:p>
          </p:txBody>
        </p:sp>
        <p:sp>
          <p:nvSpPr>
            <p:cNvPr id="24" name="Freeform: Shape 258">
              <a:extLst>
                <a:ext uri="{FF2B5EF4-FFF2-40B4-BE49-F238E27FC236}">
                  <a16:creationId xmlns:a16="http://schemas.microsoft.com/office/drawing/2014/main" id="{E3E87731-B893-D58C-AE3D-FD83EE5FDD3D}"/>
                </a:ext>
              </a:extLst>
            </p:cNvPr>
            <p:cNvSpPr/>
            <p:nvPr/>
          </p:nvSpPr>
          <p:spPr>
            <a:xfrm>
              <a:off x="-5105408" y="952986"/>
              <a:ext cx="171450" cy="275770"/>
            </a:xfrm>
            <a:custGeom>
              <a:avLst/>
              <a:gdLst>
                <a:gd name="connsiteX0" fmla="*/ 0 w 171450"/>
                <a:gd name="connsiteY0" fmla="*/ 0 h 275770"/>
                <a:gd name="connsiteX1" fmla="*/ 171450 w 171450"/>
                <a:gd name="connsiteY1" fmla="*/ 0 h 275770"/>
                <a:gd name="connsiteX2" fmla="*/ 171450 w 171450"/>
                <a:gd name="connsiteY2" fmla="*/ 275770 h 275770"/>
                <a:gd name="connsiteX3" fmla="*/ 0 w 171450"/>
                <a:gd name="connsiteY3" fmla="*/ 275770 h 275770"/>
              </a:gdLst>
              <a:ahLst/>
              <a:cxnLst>
                <a:cxn ang="0">
                  <a:pos x="connsiteX0" y="connsiteY0"/>
                </a:cxn>
                <a:cxn ang="0">
                  <a:pos x="connsiteX1" y="connsiteY1"/>
                </a:cxn>
                <a:cxn ang="0">
                  <a:pos x="connsiteX2" y="connsiteY2"/>
                </a:cxn>
                <a:cxn ang="0">
                  <a:pos x="connsiteX3" y="connsiteY3"/>
                </a:cxn>
              </a:cxnLst>
              <a:rect l="l" t="t" r="r" b="b"/>
              <a:pathLst>
                <a:path w="171450" h="275770">
                  <a:moveTo>
                    <a:pt x="0" y="0"/>
                  </a:moveTo>
                  <a:lnTo>
                    <a:pt x="171450" y="0"/>
                  </a:lnTo>
                  <a:lnTo>
                    <a:pt x="171450" y="275770"/>
                  </a:lnTo>
                  <a:lnTo>
                    <a:pt x="0" y="275770"/>
                  </a:lnTo>
                  <a:close/>
                </a:path>
              </a:pathLst>
            </a:custGeom>
            <a:grpFill/>
            <a:ln w="9797" cap="flat">
              <a:noFill/>
              <a:prstDash val="solid"/>
              <a:miter/>
            </a:ln>
          </p:spPr>
          <p:txBody>
            <a:bodyPr rtlCol="0" anchor="ctr"/>
            <a:lstStyle/>
            <a:p>
              <a:endParaRPr lang="en-US" sz="1430"/>
            </a:p>
          </p:txBody>
        </p:sp>
        <p:sp>
          <p:nvSpPr>
            <p:cNvPr id="25" name="Freeform: Shape 259">
              <a:extLst>
                <a:ext uri="{FF2B5EF4-FFF2-40B4-BE49-F238E27FC236}">
                  <a16:creationId xmlns:a16="http://schemas.microsoft.com/office/drawing/2014/main" id="{49DA9AD5-AB7A-2A65-AC4E-CE316DE5748F}"/>
                </a:ext>
              </a:extLst>
            </p:cNvPr>
            <p:cNvSpPr/>
            <p:nvPr/>
          </p:nvSpPr>
          <p:spPr>
            <a:xfrm>
              <a:off x="-4754180" y="312449"/>
              <a:ext cx="171450" cy="916297"/>
            </a:xfrm>
            <a:custGeom>
              <a:avLst/>
              <a:gdLst>
                <a:gd name="connsiteX0" fmla="*/ 0 w 171450"/>
                <a:gd name="connsiteY0" fmla="*/ 0 h 916297"/>
                <a:gd name="connsiteX1" fmla="*/ 171450 w 171450"/>
                <a:gd name="connsiteY1" fmla="*/ 0 h 916297"/>
                <a:gd name="connsiteX2" fmla="*/ 171450 w 171450"/>
                <a:gd name="connsiteY2" fmla="*/ 916297 h 916297"/>
                <a:gd name="connsiteX3" fmla="*/ 0 w 171450"/>
                <a:gd name="connsiteY3" fmla="*/ 916297 h 916297"/>
              </a:gdLst>
              <a:ahLst/>
              <a:cxnLst>
                <a:cxn ang="0">
                  <a:pos x="connsiteX0" y="connsiteY0"/>
                </a:cxn>
                <a:cxn ang="0">
                  <a:pos x="connsiteX1" y="connsiteY1"/>
                </a:cxn>
                <a:cxn ang="0">
                  <a:pos x="connsiteX2" y="connsiteY2"/>
                </a:cxn>
                <a:cxn ang="0">
                  <a:pos x="connsiteX3" y="connsiteY3"/>
                </a:cxn>
              </a:cxnLst>
              <a:rect l="l" t="t" r="r" b="b"/>
              <a:pathLst>
                <a:path w="171450" h="916297">
                  <a:moveTo>
                    <a:pt x="0" y="0"/>
                  </a:moveTo>
                  <a:lnTo>
                    <a:pt x="171450" y="0"/>
                  </a:lnTo>
                  <a:lnTo>
                    <a:pt x="171450" y="916297"/>
                  </a:lnTo>
                  <a:lnTo>
                    <a:pt x="0" y="916297"/>
                  </a:lnTo>
                  <a:close/>
                </a:path>
              </a:pathLst>
            </a:custGeom>
            <a:grpFill/>
            <a:ln w="9797" cap="flat">
              <a:noFill/>
              <a:prstDash val="solid"/>
              <a:miter/>
            </a:ln>
          </p:spPr>
          <p:txBody>
            <a:bodyPr rtlCol="0" anchor="ctr"/>
            <a:lstStyle/>
            <a:p>
              <a:endParaRPr lang="en-US" sz="1430"/>
            </a:p>
          </p:txBody>
        </p:sp>
        <p:sp>
          <p:nvSpPr>
            <p:cNvPr id="26" name="Freeform: Shape 260">
              <a:extLst>
                <a:ext uri="{FF2B5EF4-FFF2-40B4-BE49-F238E27FC236}">
                  <a16:creationId xmlns:a16="http://schemas.microsoft.com/office/drawing/2014/main" id="{690FC7DA-D397-CE29-FFC0-A8D72D3EA6D8}"/>
                </a:ext>
              </a:extLst>
            </p:cNvPr>
            <p:cNvSpPr/>
            <p:nvPr/>
          </p:nvSpPr>
          <p:spPr>
            <a:xfrm>
              <a:off x="-4402953" y="-153130"/>
              <a:ext cx="171450" cy="1381984"/>
            </a:xfrm>
            <a:custGeom>
              <a:avLst/>
              <a:gdLst>
                <a:gd name="connsiteX0" fmla="*/ 0 w 171450"/>
                <a:gd name="connsiteY0" fmla="*/ 0 h 1381984"/>
                <a:gd name="connsiteX1" fmla="*/ 171450 w 171450"/>
                <a:gd name="connsiteY1" fmla="*/ 0 h 1381984"/>
                <a:gd name="connsiteX2" fmla="*/ 171450 w 171450"/>
                <a:gd name="connsiteY2" fmla="*/ 1381985 h 1381984"/>
                <a:gd name="connsiteX3" fmla="*/ 0 w 171450"/>
                <a:gd name="connsiteY3" fmla="*/ 1381985 h 1381984"/>
              </a:gdLst>
              <a:ahLst/>
              <a:cxnLst>
                <a:cxn ang="0">
                  <a:pos x="connsiteX0" y="connsiteY0"/>
                </a:cxn>
                <a:cxn ang="0">
                  <a:pos x="connsiteX1" y="connsiteY1"/>
                </a:cxn>
                <a:cxn ang="0">
                  <a:pos x="connsiteX2" y="connsiteY2"/>
                </a:cxn>
                <a:cxn ang="0">
                  <a:pos x="connsiteX3" y="connsiteY3"/>
                </a:cxn>
              </a:cxnLst>
              <a:rect l="l" t="t" r="r" b="b"/>
              <a:pathLst>
                <a:path w="171450" h="1381984">
                  <a:moveTo>
                    <a:pt x="0" y="0"/>
                  </a:moveTo>
                  <a:lnTo>
                    <a:pt x="171450" y="0"/>
                  </a:lnTo>
                  <a:lnTo>
                    <a:pt x="171450" y="1381985"/>
                  </a:lnTo>
                  <a:lnTo>
                    <a:pt x="0" y="1381985"/>
                  </a:lnTo>
                  <a:close/>
                </a:path>
              </a:pathLst>
            </a:custGeom>
            <a:grpFill/>
            <a:ln w="9797" cap="flat">
              <a:noFill/>
              <a:prstDash val="solid"/>
              <a:miter/>
            </a:ln>
          </p:spPr>
          <p:txBody>
            <a:bodyPr rtlCol="0" anchor="ctr"/>
            <a:lstStyle/>
            <a:p>
              <a:endParaRPr lang="en-US" sz="1430"/>
            </a:p>
          </p:txBody>
        </p:sp>
        <p:sp>
          <p:nvSpPr>
            <p:cNvPr id="27" name="Freeform: Shape 261">
              <a:extLst>
                <a:ext uri="{FF2B5EF4-FFF2-40B4-BE49-F238E27FC236}">
                  <a16:creationId xmlns:a16="http://schemas.microsoft.com/office/drawing/2014/main" id="{7FE02E77-0F89-0BCB-09D9-8EA06BFF4050}"/>
                </a:ext>
              </a:extLst>
            </p:cNvPr>
            <p:cNvSpPr/>
            <p:nvPr/>
          </p:nvSpPr>
          <p:spPr>
            <a:xfrm>
              <a:off x="-4051627" y="728337"/>
              <a:ext cx="171450" cy="500457"/>
            </a:xfrm>
            <a:custGeom>
              <a:avLst/>
              <a:gdLst>
                <a:gd name="connsiteX0" fmla="*/ 0 w 171450"/>
                <a:gd name="connsiteY0" fmla="*/ 0 h 500457"/>
                <a:gd name="connsiteX1" fmla="*/ 171450 w 171450"/>
                <a:gd name="connsiteY1" fmla="*/ 0 h 500457"/>
                <a:gd name="connsiteX2" fmla="*/ 171450 w 171450"/>
                <a:gd name="connsiteY2" fmla="*/ 500458 h 500457"/>
                <a:gd name="connsiteX3" fmla="*/ 0 w 171450"/>
                <a:gd name="connsiteY3" fmla="*/ 500458 h 500457"/>
              </a:gdLst>
              <a:ahLst/>
              <a:cxnLst>
                <a:cxn ang="0">
                  <a:pos x="connsiteX0" y="connsiteY0"/>
                </a:cxn>
                <a:cxn ang="0">
                  <a:pos x="connsiteX1" y="connsiteY1"/>
                </a:cxn>
                <a:cxn ang="0">
                  <a:pos x="connsiteX2" y="connsiteY2"/>
                </a:cxn>
                <a:cxn ang="0">
                  <a:pos x="connsiteX3" y="connsiteY3"/>
                </a:cxn>
              </a:cxnLst>
              <a:rect l="l" t="t" r="r" b="b"/>
              <a:pathLst>
                <a:path w="171450" h="500457">
                  <a:moveTo>
                    <a:pt x="0" y="0"/>
                  </a:moveTo>
                  <a:lnTo>
                    <a:pt x="171450" y="0"/>
                  </a:lnTo>
                  <a:lnTo>
                    <a:pt x="171450" y="500458"/>
                  </a:lnTo>
                  <a:lnTo>
                    <a:pt x="0" y="500458"/>
                  </a:lnTo>
                  <a:close/>
                </a:path>
              </a:pathLst>
            </a:custGeom>
            <a:grpFill/>
            <a:ln w="9797" cap="flat">
              <a:noFill/>
              <a:prstDash val="solid"/>
              <a:miter/>
            </a:ln>
          </p:spPr>
          <p:txBody>
            <a:bodyPr rtlCol="0" anchor="ctr"/>
            <a:lstStyle/>
            <a:p>
              <a:endParaRPr lang="en-US" sz="1430"/>
            </a:p>
          </p:txBody>
        </p:sp>
        <p:sp>
          <p:nvSpPr>
            <p:cNvPr id="28" name="Freeform: Shape 262">
              <a:extLst>
                <a:ext uri="{FF2B5EF4-FFF2-40B4-BE49-F238E27FC236}">
                  <a16:creationId xmlns:a16="http://schemas.microsoft.com/office/drawing/2014/main" id="{6B832901-79BE-8E7D-9024-247C58AFBC44}"/>
                </a:ext>
              </a:extLst>
            </p:cNvPr>
            <p:cNvSpPr/>
            <p:nvPr/>
          </p:nvSpPr>
          <p:spPr>
            <a:xfrm>
              <a:off x="-6924120" y="-208886"/>
              <a:ext cx="1568463" cy="1568463"/>
            </a:xfrm>
            <a:custGeom>
              <a:avLst/>
              <a:gdLst>
                <a:gd name="connsiteX0" fmla="*/ 784232 w 1568463"/>
                <a:gd name="connsiteY0" fmla="*/ 784193 h 1568463"/>
                <a:gd name="connsiteX1" fmla="*/ 784232 w 1568463"/>
                <a:gd name="connsiteY1" fmla="*/ 0 h 1568463"/>
                <a:gd name="connsiteX2" fmla="*/ 0 w 1568463"/>
                <a:gd name="connsiteY2" fmla="*/ 784232 h 1568463"/>
                <a:gd name="connsiteX3" fmla="*/ 784232 w 1568463"/>
                <a:gd name="connsiteY3" fmla="*/ 1568464 h 1568463"/>
                <a:gd name="connsiteX4" fmla="*/ 1568464 w 1568463"/>
                <a:gd name="connsiteY4" fmla="*/ 784232 h 1568463"/>
                <a:gd name="connsiteX5" fmla="*/ 784232 w 1568463"/>
                <a:gd name="connsiteY5" fmla="*/ 1396896 h 1568463"/>
                <a:gd name="connsiteX6" fmla="*/ 171450 w 1568463"/>
                <a:gd name="connsiteY6" fmla="*/ 784114 h 1568463"/>
                <a:gd name="connsiteX7" fmla="*/ 612782 w 1568463"/>
                <a:gd name="connsiteY7" fmla="*/ 195786 h 1568463"/>
                <a:gd name="connsiteX8" fmla="*/ 612782 w 1568463"/>
                <a:gd name="connsiteY8" fmla="*/ 955564 h 1568463"/>
                <a:gd name="connsiteX9" fmla="*/ 1372560 w 1568463"/>
                <a:gd name="connsiteY9" fmla="*/ 955564 h 1568463"/>
                <a:gd name="connsiteX10" fmla="*/ 784232 w 1568463"/>
                <a:gd name="connsiteY10" fmla="*/ 1396896 h 1568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8463" h="1568463">
                  <a:moveTo>
                    <a:pt x="784232" y="784193"/>
                  </a:moveTo>
                  <a:lnTo>
                    <a:pt x="784232" y="0"/>
                  </a:lnTo>
                  <a:cubicBezTo>
                    <a:pt x="351169" y="0"/>
                    <a:pt x="0" y="351130"/>
                    <a:pt x="0" y="784232"/>
                  </a:cubicBezTo>
                  <a:cubicBezTo>
                    <a:pt x="0" y="1217295"/>
                    <a:pt x="351130" y="1568464"/>
                    <a:pt x="784232" y="1568464"/>
                  </a:cubicBezTo>
                  <a:cubicBezTo>
                    <a:pt x="1217295" y="1568464"/>
                    <a:pt x="1568464" y="1217334"/>
                    <a:pt x="1568464" y="784232"/>
                  </a:cubicBezTo>
                  <a:close/>
                  <a:moveTo>
                    <a:pt x="784232" y="1396896"/>
                  </a:moveTo>
                  <a:cubicBezTo>
                    <a:pt x="446387" y="1396896"/>
                    <a:pt x="171450" y="1122077"/>
                    <a:pt x="171450" y="784114"/>
                  </a:cubicBezTo>
                  <a:cubicBezTo>
                    <a:pt x="171450" y="505777"/>
                    <a:pt x="358056" y="270107"/>
                    <a:pt x="612782" y="195786"/>
                  </a:cubicBezTo>
                  <a:lnTo>
                    <a:pt x="612782" y="955564"/>
                  </a:lnTo>
                  <a:lnTo>
                    <a:pt x="1372560" y="955564"/>
                  </a:lnTo>
                  <a:cubicBezTo>
                    <a:pt x="1298239" y="1210251"/>
                    <a:pt x="1062569" y="1396896"/>
                    <a:pt x="784232" y="1396896"/>
                  </a:cubicBezTo>
                  <a:close/>
                </a:path>
              </a:pathLst>
            </a:custGeom>
            <a:grpFill/>
            <a:ln w="9797" cap="flat">
              <a:noFill/>
              <a:prstDash val="solid"/>
              <a:miter/>
            </a:ln>
          </p:spPr>
          <p:txBody>
            <a:bodyPr rtlCol="0" anchor="ctr"/>
            <a:lstStyle/>
            <a:p>
              <a:endParaRPr lang="en-US" sz="1430"/>
            </a:p>
          </p:txBody>
        </p:sp>
        <p:sp>
          <p:nvSpPr>
            <p:cNvPr id="29" name="Freeform: Shape 263">
              <a:extLst>
                <a:ext uri="{FF2B5EF4-FFF2-40B4-BE49-F238E27FC236}">
                  <a16:creationId xmlns:a16="http://schemas.microsoft.com/office/drawing/2014/main" id="{1D4D1731-867C-E616-EBD7-3FCEDBB95912}"/>
                </a:ext>
              </a:extLst>
            </p:cNvPr>
            <p:cNvSpPr/>
            <p:nvPr/>
          </p:nvSpPr>
          <p:spPr>
            <a:xfrm>
              <a:off x="-5993127" y="-289409"/>
              <a:ext cx="721197" cy="721197"/>
            </a:xfrm>
            <a:custGeom>
              <a:avLst/>
              <a:gdLst>
                <a:gd name="connsiteX0" fmla="*/ 0 w 721197"/>
                <a:gd name="connsiteY0" fmla="*/ 0 h 721197"/>
                <a:gd name="connsiteX1" fmla="*/ 0 w 721197"/>
                <a:gd name="connsiteY1" fmla="*/ 721197 h 721197"/>
                <a:gd name="connsiteX2" fmla="*/ 721197 w 721197"/>
                <a:gd name="connsiteY2" fmla="*/ 721197 h 721197"/>
                <a:gd name="connsiteX3" fmla="*/ 0 w 721197"/>
                <a:gd name="connsiteY3" fmla="*/ 0 h 721197"/>
              </a:gdLst>
              <a:ahLst/>
              <a:cxnLst>
                <a:cxn ang="0">
                  <a:pos x="connsiteX0" y="connsiteY0"/>
                </a:cxn>
                <a:cxn ang="0">
                  <a:pos x="connsiteX1" y="connsiteY1"/>
                </a:cxn>
                <a:cxn ang="0">
                  <a:pos x="connsiteX2" y="connsiteY2"/>
                </a:cxn>
                <a:cxn ang="0">
                  <a:pos x="connsiteX3" y="connsiteY3"/>
                </a:cxn>
              </a:cxnLst>
              <a:rect l="l" t="t" r="r" b="b"/>
              <a:pathLst>
                <a:path w="721197" h="721197">
                  <a:moveTo>
                    <a:pt x="0" y="0"/>
                  </a:moveTo>
                  <a:lnTo>
                    <a:pt x="0" y="721197"/>
                  </a:lnTo>
                  <a:lnTo>
                    <a:pt x="721197" y="721197"/>
                  </a:lnTo>
                  <a:cubicBezTo>
                    <a:pt x="721236" y="322924"/>
                    <a:pt x="398274" y="0"/>
                    <a:pt x="0" y="0"/>
                  </a:cubicBezTo>
                  <a:close/>
                </a:path>
              </a:pathLst>
            </a:custGeom>
            <a:grpFill/>
            <a:ln w="9797" cap="flat">
              <a:noFill/>
              <a:prstDash val="solid"/>
              <a:miter/>
            </a:ln>
          </p:spPr>
          <p:txBody>
            <a:bodyPr rtlCol="0" anchor="ctr"/>
            <a:lstStyle/>
            <a:p>
              <a:endParaRPr lang="en-US" sz="1430"/>
            </a:p>
          </p:txBody>
        </p:sp>
        <p:sp>
          <p:nvSpPr>
            <p:cNvPr id="30" name="Freeform: Shape 264">
              <a:extLst>
                <a:ext uri="{FF2B5EF4-FFF2-40B4-BE49-F238E27FC236}">
                  <a16:creationId xmlns:a16="http://schemas.microsoft.com/office/drawing/2014/main" id="{9B967FC9-18DD-7CFE-2B96-1F0D1E16AD9F}"/>
                </a:ext>
              </a:extLst>
            </p:cNvPr>
            <p:cNvSpPr/>
            <p:nvPr/>
          </p:nvSpPr>
          <p:spPr>
            <a:xfrm>
              <a:off x="-7973962" y="-959710"/>
              <a:ext cx="5143499" cy="5486400"/>
            </a:xfrm>
            <a:custGeom>
              <a:avLst/>
              <a:gdLst>
                <a:gd name="connsiteX0" fmla="*/ 4757738 w 5143499"/>
                <a:gd name="connsiteY0" fmla="*/ 5486400 h 5486400"/>
                <a:gd name="connsiteX1" fmla="*/ 5143500 w 5143499"/>
                <a:gd name="connsiteY1" fmla="*/ 5486400 h 5486400"/>
                <a:gd name="connsiteX2" fmla="*/ 5143500 w 5143499"/>
                <a:gd name="connsiteY2" fmla="*/ 5314950 h 5486400"/>
                <a:gd name="connsiteX3" fmla="*/ 4757738 w 5143499"/>
                <a:gd name="connsiteY3" fmla="*/ 5314950 h 5486400"/>
                <a:gd name="connsiteX4" fmla="*/ 4757738 w 5143499"/>
                <a:gd name="connsiteY4" fmla="*/ 771525 h 5486400"/>
                <a:gd name="connsiteX5" fmla="*/ 3986213 w 5143499"/>
                <a:gd name="connsiteY5" fmla="*/ 0 h 5486400"/>
                <a:gd name="connsiteX6" fmla="*/ 385763 w 5143499"/>
                <a:gd name="connsiteY6" fmla="*/ 0 h 5486400"/>
                <a:gd name="connsiteX7" fmla="*/ 385763 w 5143499"/>
                <a:gd name="connsiteY7" fmla="*/ 5314950 h 5486400"/>
                <a:gd name="connsiteX8" fmla="*/ 0 w 5143499"/>
                <a:gd name="connsiteY8" fmla="*/ 5314950 h 5486400"/>
                <a:gd name="connsiteX9" fmla="*/ 0 w 5143499"/>
                <a:gd name="connsiteY9" fmla="*/ 5486400 h 5486400"/>
                <a:gd name="connsiteX10" fmla="*/ 557212 w 5143499"/>
                <a:gd name="connsiteY10" fmla="*/ 171450 h 5486400"/>
                <a:gd name="connsiteX11" fmla="*/ 3915183 w 5143499"/>
                <a:gd name="connsiteY11" fmla="*/ 171450 h 5486400"/>
                <a:gd name="connsiteX12" fmla="*/ 4586327 w 5143499"/>
                <a:gd name="connsiteY12" fmla="*/ 842593 h 5486400"/>
                <a:gd name="connsiteX13" fmla="*/ 4586327 w 5143499"/>
                <a:gd name="connsiteY13" fmla="*/ 5314990 h 5486400"/>
                <a:gd name="connsiteX14" fmla="*/ 557252 w 5143499"/>
                <a:gd name="connsiteY14" fmla="*/ 531499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43499" h="5486400">
                  <a:moveTo>
                    <a:pt x="4757738" y="5486400"/>
                  </a:moveTo>
                  <a:lnTo>
                    <a:pt x="5143500" y="5486400"/>
                  </a:lnTo>
                  <a:lnTo>
                    <a:pt x="5143500" y="5314950"/>
                  </a:lnTo>
                  <a:lnTo>
                    <a:pt x="4757738" y="5314950"/>
                  </a:lnTo>
                  <a:lnTo>
                    <a:pt x="4757738" y="771525"/>
                  </a:lnTo>
                  <a:lnTo>
                    <a:pt x="3986213" y="0"/>
                  </a:lnTo>
                  <a:lnTo>
                    <a:pt x="385763" y="0"/>
                  </a:lnTo>
                  <a:lnTo>
                    <a:pt x="385763" y="5314950"/>
                  </a:lnTo>
                  <a:lnTo>
                    <a:pt x="0" y="5314950"/>
                  </a:lnTo>
                  <a:lnTo>
                    <a:pt x="0" y="5486400"/>
                  </a:lnTo>
                  <a:close/>
                  <a:moveTo>
                    <a:pt x="557212" y="171450"/>
                  </a:moveTo>
                  <a:lnTo>
                    <a:pt x="3915183" y="171450"/>
                  </a:lnTo>
                  <a:lnTo>
                    <a:pt x="4586327" y="842593"/>
                  </a:lnTo>
                  <a:lnTo>
                    <a:pt x="4586327" y="5314990"/>
                  </a:lnTo>
                  <a:lnTo>
                    <a:pt x="557252" y="5314990"/>
                  </a:lnTo>
                  <a:close/>
                </a:path>
              </a:pathLst>
            </a:custGeom>
            <a:grpFill/>
            <a:ln w="9797" cap="flat">
              <a:noFill/>
              <a:prstDash val="solid"/>
              <a:miter/>
            </a:ln>
          </p:spPr>
          <p:txBody>
            <a:bodyPr rtlCol="0" anchor="ctr"/>
            <a:lstStyle/>
            <a:p>
              <a:endParaRPr lang="en-US" sz="1430"/>
            </a:p>
          </p:txBody>
        </p:sp>
      </p:grpSp>
      <p:sp>
        <p:nvSpPr>
          <p:cNvPr id="31" name="Freeform: Shape 217">
            <a:extLst>
              <a:ext uri="{FF2B5EF4-FFF2-40B4-BE49-F238E27FC236}">
                <a16:creationId xmlns:a16="http://schemas.microsoft.com/office/drawing/2014/main" id="{387552DF-2950-E594-2048-CA3A26989EAA}"/>
              </a:ext>
            </a:extLst>
          </p:cNvPr>
          <p:cNvSpPr/>
          <p:nvPr/>
        </p:nvSpPr>
        <p:spPr>
          <a:xfrm>
            <a:off x="9028600" y="3254190"/>
            <a:ext cx="774987" cy="757875"/>
          </a:xfrm>
          <a:custGeom>
            <a:avLst/>
            <a:gdLst>
              <a:gd name="connsiteX0" fmla="*/ 4176630 w 4198457"/>
              <a:gd name="connsiteY0" fmla="*/ 721889 h 5370936"/>
              <a:gd name="connsiteX1" fmla="*/ 3476859 w 4198457"/>
              <a:gd name="connsiteY1" fmla="*/ 21814 h 5370936"/>
              <a:gd name="connsiteX2" fmla="*/ 3424121 w 4198457"/>
              <a:gd name="connsiteY2" fmla="*/ 0 h 5370936"/>
              <a:gd name="connsiteX3" fmla="*/ 811713 w 4198457"/>
              <a:gd name="connsiteY3" fmla="*/ 0 h 5370936"/>
              <a:gd name="connsiteX4" fmla="*/ 553235 w 4198457"/>
              <a:gd name="connsiteY4" fmla="*/ 107230 h 5370936"/>
              <a:gd name="connsiteX5" fmla="*/ 445966 w 4198457"/>
              <a:gd name="connsiteY5" fmla="*/ 365747 h 5370936"/>
              <a:gd name="connsiteX6" fmla="*/ 445966 w 4198457"/>
              <a:gd name="connsiteY6" fmla="*/ 384805 h 5370936"/>
              <a:gd name="connsiteX7" fmla="*/ 365678 w 4198457"/>
              <a:gd name="connsiteY7" fmla="*/ 384805 h 5370936"/>
              <a:gd name="connsiteX8" fmla="*/ 365718 w 4198457"/>
              <a:gd name="connsiteY8" fmla="*/ 384805 h 5370936"/>
              <a:gd name="connsiteX9" fmla="*/ 107122 w 4198457"/>
              <a:gd name="connsiteY9" fmla="*/ 492113 h 5370936"/>
              <a:gd name="connsiteX10" fmla="*/ 0 w 4198457"/>
              <a:gd name="connsiteY10" fmla="*/ 750778 h 5370936"/>
              <a:gd name="connsiteX11" fmla="*/ 0 w 4198457"/>
              <a:gd name="connsiteY11" fmla="*/ 5005190 h 5370936"/>
              <a:gd name="connsiteX12" fmla="*/ 107230 w 4198457"/>
              <a:gd name="connsiteY12" fmla="*/ 5263707 h 5370936"/>
              <a:gd name="connsiteX13" fmla="*/ 365708 w 4198457"/>
              <a:gd name="connsiteY13" fmla="*/ 5370937 h 5370936"/>
              <a:gd name="connsiteX14" fmla="*/ 3386755 w 4198457"/>
              <a:gd name="connsiteY14" fmla="*/ 5370937 h 5370936"/>
              <a:gd name="connsiteX15" fmla="*/ 3645233 w 4198457"/>
              <a:gd name="connsiteY15" fmla="*/ 5263707 h 5370936"/>
              <a:gd name="connsiteX16" fmla="*/ 3752502 w 4198457"/>
              <a:gd name="connsiteY16" fmla="*/ 5005190 h 5370936"/>
              <a:gd name="connsiteX17" fmla="*/ 3752502 w 4198457"/>
              <a:gd name="connsiteY17" fmla="*/ 4986125 h 5370936"/>
              <a:gd name="connsiteX18" fmla="*/ 3832789 w 4198457"/>
              <a:gd name="connsiteY18" fmla="*/ 4986125 h 5370936"/>
              <a:gd name="connsiteX19" fmla="*/ 3832750 w 4198457"/>
              <a:gd name="connsiteY19" fmla="*/ 4986125 h 5370936"/>
              <a:gd name="connsiteX20" fmla="*/ 4091228 w 4198457"/>
              <a:gd name="connsiteY20" fmla="*/ 4878934 h 5370936"/>
              <a:gd name="connsiteX21" fmla="*/ 4198458 w 4198457"/>
              <a:gd name="connsiteY21" fmla="*/ 4620456 h 5370936"/>
              <a:gd name="connsiteX22" fmla="*/ 4198458 w 4198457"/>
              <a:gd name="connsiteY22" fmla="*/ 774200 h 5370936"/>
              <a:gd name="connsiteX23" fmla="*/ 4176611 w 4198457"/>
              <a:gd name="connsiteY23" fmla="*/ 721923 h 5370936"/>
              <a:gd name="connsiteX24" fmla="*/ 3498756 w 4198457"/>
              <a:gd name="connsiteY24" fmla="*/ 254683 h 5370936"/>
              <a:gd name="connsiteX25" fmla="*/ 3943801 w 4198457"/>
              <a:gd name="connsiteY25" fmla="*/ 699767 h 5370936"/>
              <a:gd name="connsiteX26" fmla="*/ 3715253 w 4198457"/>
              <a:gd name="connsiteY26" fmla="*/ 699767 h 5370936"/>
              <a:gd name="connsiteX27" fmla="*/ 3562251 w 4198457"/>
              <a:gd name="connsiteY27" fmla="*/ 636276 h 5370936"/>
              <a:gd name="connsiteX28" fmla="*/ 3498756 w 4198457"/>
              <a:gd name="connsiteY28" fmla="*/ 483274 h 5370936"/>
              <a:gd name="connsiteX29" fmla="*/ 3603350 w 4198457"/>
              <a:gd name="connsiteY29" fmla="*/ 5005122 h 5370936"/>
              <a:gd name="connsiteX30" fmla="*/ 3539855 w 4198457"/>
              <a:gd name="connsiteY30" fmla="*/ 5158202 h 5370936"/>
              <a:gd name="connsiteX31" fmla="*/ 3386774 w 4198457"/>
              <a:gd name="connsiteY31" fmla="*/ 5221687 h 5370936"/>
              <a:gd name="connsiteX32" fmla="*/ 365727 w 4198457"/>
              <a:gd name="connsiteY32" fmla="*/ 5221687 h 5370936"/>
              <a:gd name="connsiteX33" fmla="*/ 212696 w 4198457"/>
              <a:gd name="connsiteY33" fmla="*/ 5158163 h 5370936"/>
              <a:gd name="connsiteX34" fmla="*/ 149201 w 4198457"/>
              <a:gd name="connsiteY34" fmla="*/ 5005122 h 5370936"/>
              <a:gd name="connsiteX35" fmla="*/ 149201 w 4198457"/>
              <a:gd name="connsiteY35" fmla="*/ 750713 h 5370936"/>
              <a:gd name="connsiteX36" fmla="*/ 212725 w 4198457"/>
              <a:gd name="connsiteY36" fmla="*/ 597711 h 5370936"/>
              <a:gd name="connsiteX37" fmla="*/ 365727 w 4198457"/>
              <a:gd name="connsiteY37" fmla="*/ 534182 h 5370936"/>
              <a:gd name="connsiteX38" fmla="*/ 446025 w 4198457"/>
              <a:gd name="connsiteY38" fmla="*/ 534182 h 5370936"/>
              <a:gd name="connsiteX39" fmla="*/ 445986 w 4198457"/>
              <a:gd name="connsiteY39" fmla="*/ 4620378 h 5370936"/>
              <a:gd name="connsiteX40" fmla="*/ 553254 w 4198457"/>
              <a:gd name="connsiteY40" fmla="*/ 4878856 h 5370936"/>
              <a:gd name="connsiteX41" fmla="*/ 811732 w 4198457"/>
              <a:gd name="connsiteY41" fmla="*/ 4986046 h 5370936"/>
              <a:gd name="connsiteX42" fmla="*/ 3603331 w 4198457"/>
              <a:gd name="connsiteY42" fmla="*/ 4986046 h 5370936"/>
              <a:gd name="connsiteX43" fmla="*/ 3832779 w 4198457"/>
              <a:gd name="connsiteY43" fmla="*/ 4836885 h 5370936"/>
              <a:gd name="connsiteX44" fmla="*/ 811732 w 4198457"/>
              <a:gd name="connsiteY44" fmla="*/ 4836885 h 5370936"/>
              <a:gd name="connsiteX45" fmla="*/ 658691 w 4198457"/>
              <a:gd name="connsiteY45" fmla="*/ 4773429 h 5370936"/>
              <a:gd name="connsiteX46" fmla="*/ 595167 w 4198457"/>
              <a:gd name="connsiteY46" fmla="*/ 4620388 h 5370936"/>
              <a:gd name="connsiteX47" fmla="*/ 595167 w 4198457"/>
              <a:gd name="connsiteY47" fmla="*/ 365688 h 5370936"/>
              <a:gd name="connsiteX48" fmla="*/ 658652 w 4198457"/>
              <a:gd name="connsiteY48" fmla="*/ 212608 h 5370936"/>
              <a:gd name="connsiteX49" fmla="*/ 811732 w 4198457"/>
              <a:gd name="connsiteY49" fmla="*/ 149117 h 5370936"/>
              <a:gd name="connsiteX50" fmla="*/ 3349487 w 4198457"/>
              <a:gd name="connsiteY50" fmla="*/ 149117 h 5370936"/>
              <a:gd name="connsiteX51" fmla="*/ 3349487 w 4198457"/>
              <a:gd name="connsiteY51" fmla="*/ 483220 h 5370936"/>
              <a:gd name="connsiteX52" fmla="*/ 3456756 w 4198457"/>
              <a:gd name="connsiteY52" fmla="*/ 741658 h 5370936"/>
              <a:gd name="connsiteX53" fmla="*/ 3715233 w 4198457"/>
              <a:gd name="connsiteY53" fmla="*/ 848888 h 5370936"/>
              <a:gd name="connsiteX54" fmla="*/ 4049257 w 4198457"/>
              <a:gd name="connsiteY54" fmla="*/ 848888 h 5370936"/>
              <a:gd name="connsiteX55" fmla="*/ 4049257 w 4198457"/>
              <a:gd name="connsiteY55" fmla="*/ 4620104 h 5370936"/>
              <a:gd name="connsiteX56" fmla="*/ 4049297 w 4198457"/>
              <a:gd name="connsiteY56" fmla="*/ 4620104 h 5370936"/>
              <a:gd name="connsiteX57" fmla="*/ 3985880 w 4198457"/>
              <a:gd name="connsiteY57" fmla="*/ 4773302 h 5370936"/>
              <a:gd name="connsiteX58" fmla="*/ 3832760 w 4198457"/>
              <a:gd name="connsiteY58" fmla="*/ 4836905 h 5370936"/>
              <a:gd name="connsiteX59" fmla="*/ 905883 w 4198457"/>
              <a:gd name="connsiteY59" fmla="*/ 2774195 h 5370936"/>
              <a:gd name="connsiteX60" fmla="*/ 914994 w 4198457"/>
              <a:gd name="connsiteY60" fmla="*/ 2669100 h 5370936"/>
              <a:gd name="connsiteX61" fmla="*/ 1962211 w 4198457"/>
              <a:gd name="connsiteY61" fmla="*/ 1789846 h 5370936"/>
              <a:gd name="connsiteX62" fmla="*/ 2051571 w 4198457"/>
              <a:gd name="connsiteY62" fmla="*/ 1784908 h 5370936"/>
              <a:gd name="connsiteX63" fmla="*/ 2629103 w 4198457"/>
              <a:gd name="connsiteY63" fmla="*/ 2170054 h 5370936"/>
              <a:gd name="connsiteX64" fmla="*/ 3242952 w 4198457"/>
              <a:gd name="connsiteY64" fmla="*/ 1654058 h 5370936"/>
              <a:gd name="connsiteX65" fmla="*/ 3115893 w 4198457"/>
              <a:gd name="connsiteY65" fmla="*/ 1657575 h 5370936"/>
              <a:gd name="connsiteX66" fmla="*/ 3115854 w 4198457"/>
              <a:gd name="connsiteY66" fmla="*/ 1657575 h 5370936"/>
              <a:gd name="connsiteX67" fmla="*/ 3039544 w 4198457"/>
              <a:gd name="connsiteY67" fmla="*/ 1585017 h 5370936"/>
              <a:gd name="connsiteX68" fmla="*/ 3111759 w 4198457"/>
              <a:gd name="connsiteY68" fmla="*/ 1508403 h 5370936"/>
              <a:gd name="connsiteX69" fmla="*/ 3448153 w 4198457"/>
              <a:gd name="connsiteY69" fmla="*/ 1499184 h 5370936"/>
              <a:gd name="connsiteX70" fmla="*/ 3507279 w 4198457"/>
              <a:gd name="connsiteY70" fmla="*/ 1525735 h 5370936"/>
              <a:gd name="connsiteX71" fmla="*/ 3523239 w 4198457"/>
              <a:gd name="connsiteY71" fmla="*/ 1588583 h 5370936"/>
              <a:gd name="connsiteX72" fmla="*/ 3456422 w 4198457"/>
              <a:gd name="connsiteY72" fmla="*/ 1918394 h 5370936"/>
              <a:gd name="connsiteX73" fmla="*/ 3383365 w 4198457"/>
              <a:gd name="connsiteY73" fmla="*/ 1978167 h 5370936"/>
              <a:gd name="connsiteX74" fmla="*/ 3368434 w 4198457"/>
              <a:gd name="connsiteY74" fmla="*/ 1976638 h 5370936"/>
              <a:gd name="connsiteX75" fmla="*/ 3321094 w 4198457"/>
              <a:gd name="connsiteY75" fmla="*/ 1944758 h 5370936"/>
              <a:gd name="connsiteX76" fmla="*/ 3310190 w 4198457"/>
              <a:gd name="connsiteY76" fmla="*/ 1888768 h 5370936"/>
              <a:gd name="connsiteX77" fmla="*/ 3333762 w 4198457"/>
              <a:gd name="connsiteY77" fmla="*/ 1772505 h 5370936"/>
              <a:gd name="connsiteX78" fmla="*/ 2682517 w 4198457"/>
              <a:gd name="connsiteY78" fmla="*/ 2320263 h 5370936"/>
              <a:gd name="connsiteX79" fmla="*/ 2593118 w 4198457"/>
              <a:gd name="connsiteY79" fmla="*/ 2325240 h 5370936"/>
              <a:gd name="connsiteX80" fmla="*/ 2015586 w 4198457"/>
              <a:gd name="connsiteY80" fmla="*/ 1940056 h 5370936"/>
              <a:gd name="connsiteX81" fmla="*/ 1010987 w 4198457"/>
              <a:gd name="connsiteY81" fmla="*/ 2783610 h 5370936"/>
              <a:gd name="connsiteX82" fmla="*/ 905893 w 4198457"/>
              <a:gd name="connsiteY82" fmla="*/ 2774430 h 5370936"/>
              <a:gd name="connsiteX83" fmla="*/ 1223986 w 4198457"/>
              <a:gd name="connsiteY83" fmla="*/ 2875262 h 5370936"/>
              <a:gd name="connsiteX84" fmla="*/ 1171249 w 4198457"/>
              <a:gd name="connsiteY84" fmla="*/ 2897109 h 5370936"/>
              <a:gd name="connsiteX85" fmla="*/ 1149440 w 4198457"/>
              <a:gd name="connsiteY85" fmla="*/ 2949887 h 5370936"/>
              <a:gd name="connsiteX86" fmla="*/ 1149440 w 4198457"/>
              <a:gd name="connsiteY86" fmla="*/ 3628074 h 5370936"/>
              <a:gd name="connsiteX87" fmla="*/ 1223986 w 4198457"/>
              <a:gd name="connsiteY87" fmla="*/ 3702630 h 5370936"/>
              <a:gd name="connsiteX88" fmla="*/ 1547978 w 4198457"/>
              <a:gd name="connsiteY88" fmla="*/ 3702630 h 5370936"/>
              <a:gd name="connsiteX89" fmla="*/ 1622524 w 4198457"/>
              <a:gd name="connsiteY89" fmla="*/ 3628074 h 5370936"/>
              <a:gd name="connsiteX90" fmla="*/ 1622524 w 4198457"/>
              <a:gd name="connsiteY90" fmla="*/ 2949887 h 5370936"/>
              <a:gd name="connsiteX91" fmla="*/ 1600716 w 4198457"/>
              <a:gd name="connsiteY91" fmla="*/ 2897109 h 5370936"/>
              <a:gd name="connsiteX92" fmla="*/ 1547978 w 4198457"/>
              <a:gd name="connsiteY92" fmla="*/ 2875262 h 5370936"/>
              <a:gd name="connsiteX93" fmla="*/ 1473353 w 4198457"/>
              <a:gd name="connsiteY93" fmla="*/ 3553449 h 5370936"/>
              <a:gd name="connsiteX94" fmla="*/ 1298572 w 4198457"/>
              <a:gd name="connsiteY94" fmla="*/ 3553449 h 5370936"/>
              <a:gd name="connsiteX95" fmla="*/ 1298572 w 4198457"/>
              <a:gd name="connsiteY95" fmla="*/ 3024521 h 5370936"/>
              <a:gd name="connsiteX96" fmla="*/ 1473314 w 4198457"/>
              <a:gd name="connsiteY96" fmla="*/ 3024521 h 5370936"/>
              <a:gd name="connsiteX97" fmla="*/ 1848212 w 4198457"/>
              <a:gd name="connsiteY97" fmla="*/ 2418940 h 5370936"/>
              <a:gd name="connsiteX98" fmla="*/ 1795434 w 4198457"/>
              <a:gd name="connsiteY98" fmla="*/ 2440758 h 5370936"/>
              <a:gd name="connsiteX99" fmla="*/ 1773587 w 4198457"/>
              <a:gd name="connsiteY99" fmla="*/ 2493526 h 5370936"/>
              <a:gd name="connsiteX100" fmla="*/ 1773587 w 4198457"/>
              <a:gd name="connsiteY100" fmla="*/ 3628035 h 5370936"/>
              <a:gd name="connsiteX101" fmla="*/ 1795473 w 4198457"/>
              <a:gd name="connsiteY101" fmla="*/ 3680773 h 5370936"/>
              <a:gd name="connsiteX102" fmla="*/ 1848212 w 4198457"/>
              <a:gd name="connsiteY102" fmla="*/ 3702591 h 5370936"/>
              <a:gd name="connsiteX103" fmla="*/ 2172125 w 4198457"/>
              <a:gd name="connsiteY103" fmla="*/ 3702591 h 5370936"/>
              <a:gd name="connsiteX104" fmla="*/ 2246710 w 4198457"/>
              <a:gd name="connsiteY104" fmla="*/ 3628035 h 5370936"/>
              <a:gd name="connsiteX105" fmla="*/ 2246710 w 4198457"/>
              <a:gd name="connsiteY105" fmla="*/ 2493526 h 5370936"/>
              <a:gd name="connsiteX106" fmla="*/ 2224902 w 4198457"/>
              <a:gd name="connsiteY106" fmla="*/ 2440788 h 5370936"/>
              <a:gd name="connsiteX107" fmla="*/ 2172125 w 4198457"/>
              <a:gd name="connsiteY107" fmla="*/ 2418940 h 5370936"/>
              <a:gd name="connsiteX108" fmla="*/ 2097539 w 4198457"/>
              <a:gd name="connsiteY108" fmla="*/ 3553449 h 5370936"/>
              <a:gd name="connsiteX109" fmla="*/ 1922758 w 4198457"/>
              <a:gd name="connsiteY109" fmla="*/ 3553449 h 5370936"/>
              <a:gd name="connsiteX110" fmla="*/ 1922758 w 4198457"/>
              <a:gd name="connsiteY110" fmla="*/ 2568151 h 5370936"/>
              <a:gd name="connsiteX111" fmla="*/ 2097539 w 4198457"/>
              <a:gd name="connsiteY111" fmla="*/ 2568151 h 5370936"/>
              <a:gd name="connsiteX112" fmla="*/ 2472358 w 4198457"/>
              <a:gd name="connsiteY112" fmla="*/ 2658314 h 5370936"/>
              <a:gd name="connsiteX113" fmla="*/ 2472319 w 4198457"/>
              <a:gd name="connsiteY113" fmla="*/ 2658314 h 5370936"/>
              <a:gd name="connsiteX114" fmla="*/ 2397773 w 4198457"/>
              <a:gd name="connsiteY114" fmla="*/ 2732860 h 5370936"/>
              <a:gd name="connsiteX115" fmla="*/ 2397773 w 4198457"/>
              <a:gd name="connsiteY115" fmla="*/ 3627996 h 5370936"/>
              <a:gd name="connsiteX116" fmla="*/ 2472319 w 4198457"/>
              <a:gd name="connsiteY116" fmla="*/ 3702552 h 5370936"/>
              <a:gd name="connsiteX117" fmla="*/ 2796310 w 4198457"/>
              <a:gd name="connsiteY117" fmla="*/ 3702552 h 5370936"/>
              <a:gd name="connsiteX118" fmla="*/ 2870857 w 4198457"/>
              <a:gd name="connsiteY118" fmla="*/ 3627996 h 5370936"/>
              <a:gd name="connsiteX119" fmla="*/ 2870857 w 4198457"/>
              <a:gd name="connsiteY119" fmla="*/ 2732860 h 5370936"/>
              <a:gd name="connsiteX120" fmla="*/ 2796310 w 4198457"/>
              <a:gd name="connsiteY120" fmla="*/ 2658314 h 5370936"/>
              <a:gd name="connsiteX121" fmla="*/ 2721725 w 4198457"/>
              <a:gd name="connsiteY121" fmla="*/ 3553449 h 5370936"/>
              <a:gd name="connsiteX122" fmla="*/ 2546944 w 4198457"/>
              <a:gd name="connsiteY122" fmla="*/ 3553449 h 5370936"/>
              <a:gd name="connsiteX123" fmla="*/ 2546944 w 4198457"/>
              <a:gd name="connsiteY123" fmla="*/ 2807642 h 5370936"/>
              <a:gd name="connsiteX124" fmla="*/ 2721685 w 4198457"/>
              <a:gd name="connsiteY124" fmla="*/ 2807642 h 5370936"/>
              <a:gd name="connsiteX125" fmla="*/ 3096583 w 4198457"/>
              <a:gd name="connsiteY125" fmla="*/ 2119442 h 5370936"/>
              <a:gd name="connsiteX126" fmla="*/ 3021958 w 4198457"/>
              <a:gd name="connsiteY126" fmla="*/ 2194066 h 5370936"/>
              <a:gd name="connsiteX127" fmla="*/ 3021958 w 4198457"/>
              <a:gd name="connsiteY127" fmla="*/ 3628074 h 5370936"/>
              <a:gd name="connsiteX128" fmla="*/ 3043806 w 4198457"/>
              <a:gd name="connsiteY128" fmla="*/ 3680812 h 5370936"/>
              <a:gd name="connsiteX129" fmla="*/ 3096583 w 4198457"/>
              <a:gd name="connsiteY129" fmla="*/ 3702630 h 5370936"/>
              <a:gd name="connsiteX130" fmla="*/ 3420496 w 4198457"/>
              <a:gd name="connsiteY130" fmla="*/ 3702630 h 5370936"/>
              <a:gd name="connsiteX131" fmla="*/ 3495121 w 4198457"/>
              <a:gd name="connsiteY131" fmla="*/ 3628074 h 5370936"/>
              <a:gd name="connsiteX132" fmla="*/ 3495121 w 4198457"/>
              <a:gd name="connsiteY132" fmla="*/ 2194066 h 5370936"/>
              <a:gd name="connsiteX133" fmla="*/ 3420496 w 4198457"/>
              <a:gd name="connsiteY133" fmla="*/ 2119442 h 5370936"/>
              <a:gd name="connsiteX134" fmla="*/ 3345910 w 4198457"/>
              <a:gd name="connsiteY134" fmla="*/ 3553449 h 5370936"/>
              <a:gd name="connsiteX135" fmla="*/ 3171129 w 4198457"/>
              <a:gd name="connsiteY135" fmla="*/ 3553449 h 5370936"/>
              <a:gd name="connsiteX136" fmla="*/ 3171129 w 4198457"/>
              <a:gd name="connsiteY136" fmla="*/ 2268750 h 5370936"/>
              <a:gd name="connsiteX137" fmla="*/ 3345871 w 4198457"/>
              <a:gd name="connsiteY137" fmla="*/ 2268750 h 5370936"/>
              <a:gd name="connsiteX138" fmla="*/ 1089432 w 4198457"/>
              <a:gd name="connsiteY138" fmla="*/ 1517897 h 5370936"/>
              <a:gd name="connsiteX139" fmla="*/ 1089432 w 4198457"/>
              <a:gd name="connsiteY139" fmla="*/ 1426088 h 5370936"/>
              <a:gd name="connsiteX140" fmla="*/ 1110516 w 4198457"/>
              <a:gd name="connsiteY140" fmla="*/ 1372008 h 5370936"/>
              <a:gd name="connsiteX141" fmla="*/ 1164018 w 4198457"/>
              <a:gd name="connsiteY141" fmla="*/ 1349396 h 5370936"/>
              <a:gd name="connsiteX142" fmla="*/ 1217520 w 4198457"/>
              <a:gd name="connsiteY142" fmla="*/ 1372008 h 5370936"/>
              <a:gd name="connsiteX143" fmla="*/ 1238604 w 4198457"/>
              <a:gd name="connsiteY143" fmla="*/ 1426088 h 5370936"/>
              <a:gd name="connsiteX144" fmla="*/ 1238604 w 4198457"/>
              <a:gd name="connsiteY144" fmla="*/ 1517897 h 5370936"/>
              <a:gd name="connsiteX145" fmla="*/ 1348782 w 4198457"/>
              <a:gd name="connsiteY145" fmla="*/ 1590190 h 5370936"/>
              <a:gd name="connsiteX146" fmla="*/ 1441169 w 4198457"/>
              <a:gd name="connsiteY146" fmla="*/ 1590190 h 5370936"/>
              <a:gd name="connsiteX147" fmla="*/ 1551348 w 4198457"/>
              <a:gd name="connsiteY147" fmla="*/ 1517897 h 5370936"/>
              <a:gd name="connsiteX148" fmla="*/ 1551348 w 4198457"/>
              <a:gd name="connsiteY148" fmla="*/ 1426088 h 5370936"/>
              <a:gd name="connsiteX149" fmla="*/ 1389117 w 4198457"/>
              <a:gd name="connsiteY149" fmla="*/ 1353569 h 5370936"/>
              <a:gd name="connsiteX150" fmla="*/ 1089344 w 4198457"/>
              <a:gd name="connsiteY150" fmla="*/ 1132330 h 5370936"/>
              <a:gd name="connsiteX151" fmla="*/ 1089344 w 4198457"/>
              <a:gd name="connsiteY151" fmla="*/ 1040521 h 5370936"/>
              <a:gd name="connsiteX152" fmla="*/ 1089384 w 4198457"/>
              <a:gd name="connsiteY152" fmla="*/ 1040482 h 5370936"/>
              <a:gd name="connsiteX153" fmla="*/ 1162558 w 4198457"/>
              <a:gd name="connsiteY153" fmla="*/ 885977 h 5370936"/>
              <a:gd name="connsiteX154" fmla="*/ 1320381 w 4198457"/>
              <a:gd name="connsiteY154" fmla="*/ 820344 h 5370936"/>
              <a:gd name="connsiteX155" fmla="*/ 1320381 w 4198457"/>
              <a:gd name="connsiteY155" fmla="*/ 741393 h 5370936"/>
              <a:gd name="connsiteX156" fmla="*/ 1394966 w 4198457"/>
              <a:gd name="connsiteY156" fmla="*/ 668833 h 5370936"/>
              <a:gd name="connsiteX157" fmla="*/ 1469552 w 4198457"/>
              <a:gd name="connsiteY157" fmla="*/ 741393 h 5370936"/>
              <a:gd name="connsiteX158" fmla="*/ 1469552 w 4198457"/>
              <a:gd name="connsiteY158" fmla="*/ 820115 h 5370936"/>
              <a:gd name="connsiteX159" fmla="*/ 1627374 w 4198457"/>
              <a:gd name="connsiteY159" fmla="*/ 885748 h 5370936"/>
              <a:gd name="connsiteX160" fmla="*/ 1700549 w 4198457"/>
              <a:gd name="connsiteY160" fmla="*/ 1040247 h 5370936"/>
              <a:gd name="connsiteX161" fmla="*/ 1700549 w 4198457"/>
              <a:gd name="connsiteY161" fmla="*/ 1132095 h 5370936"/>
              <a:gd name="connsiteX162" fmla="*/ 1679466 w 4198457"/>
              <a:gd name="connsiteY162" fmla="*/ 1186175 h 5370936"/>
              <a:gd name="connsiteX163" fmla="*/ 1625963 w 4198457"/>
              <a:gd name="connsiteY163" fmla="*/ 1208748 h 5370936"/>
              <a:gd name="connsiteX164" fmla="*/ 1572461 w 4198457"/>
              <a:gd name="connsiteY164" fmla="*/ 1186175 h 5370936"/>
              <a:gd name="connsiteX165" fmla="*/ 1551378 w 4198457"/>
              <a:gd name="connsiteY165" fmla="*/ 1132095 h 5370936"/>
              <a:gd name="connsiteX166" fmla="*/ 1551378 w 4198457"/>
              <a:gd name="connsiteY166" fmla="*/ 1040286 h 5370936"/>
              <a:gd name="connsiteX167" fmla="*/ 1441199 w 4198457"/>
              <a:gd name="connsiteY167" fmla="*/ 967993 h 5370936"/>
              <a:gd name="connsiteX168" fmla="*/ 1348812 w 4198457"/>
              <a:gd name="connsiteY168" fmla="*/ 967993 h 5370936"/>
              <a:gd name="connsiteX169" fmla="*/ 1238633 w 4198457"/>
              <a:gd name="connsiteY169" fmla="*/ 1040286 h 5370936"/>
              <a:gd name="connsiteX170" fmla="*/ 1238633 w 4198457"/>
              <a:gd name="connsiteY170" fmla="*/ 1132095 h 5370936"/>
              <a:gd name="connsiteX171" fmla="*/ 1400864 w 4198457"/>
              <a:gd name="connsiteY171" fmla="*/ 1204614 h 5370936"/>
              <a:gd name="connsiteX172" fmla="*/ 1700637 w 4198457"/>
              <a:gd name="connsiteY172" fmla="*/ 1425853 h 5370936"/>
              <a:gd name="connsiteX173" fmla="*/ 1700637 w 4198457"/>
              <a:gd name="connsiteY173" fmla="*/ 1517672 h 5370936"/>
              <a:gd name="connsiteX174" fmla="*/ 1626198 w 4198457"/>
              <a:gd name="connsiteY174" fmla="*/ 1673505 h 5370936"/>
              <a:gd name="connsiteX175" fmla="*/ 1466191 w 4198457"/>
              <a:gd name="connsiteY175" fmla="*/ 1738372 h 5370936"/>
              <a:gd name="connsiteX176" fmla="*/ 1466191 w 4198457"/>
              <a:gd name="connsiteY176" fmla="*/ 1819923 h 5370936"/>
              <a:gd name="connsiteX177" fmla="*/ 1466191 w 4198457"/>
              <a:gd name="connsiteY177" fmla="*/ 1819884 h 5370936"/>
              <a:gd name="connsiteX178" fmla="*/ 1391606 w 4198457"/>
              <a:gd name="connsiteY178" fmla="*/ 1892442 h 5370936"/>
              <a:gd name="connsiteX179" fmla="*/ 1317020 w 4198457"/>
              <a:gd name="connsiteY179" fmla="*/ 1819884 h 5370936"/>
              <a:gd name="connsiteX180" fmla="*/ 1317020 w 4198457"/>
              <a:gd name="connsiteY180" fmla="*/ 1737637 h 5370936"/>
              <a:gd name="connsiteX181" fmla="*/ 1161295 w 4198457"/>
              <a:gd name="connsiteY181" fmla="*/ 1671203 h 5370936"/>
              <a:gd name="connsiteX182" fmla="*/ 1089423 w 4198457"/>
              <a:gd name="connsiteY182" fmla="*/ 1517897 h 5370936"/>
              <a:gd name="connsiteX183" fmla="*/ 3870841 w 4198457"/>
              <a:gd name="connsiteY183" fmla="*/ 3932305 h 5370936"/>
              <a:gd name="connsiteX184" fmla="*/ 3849023 w 4198457"/>
              <a:gd name="connsiteY184" fmla="*/ 3985043 h 5370936"/>
              <a:gd name="connsiteX185" fmla="*/ 3796295 w 4198457"/>
              <a:gd name="connsiteY185" fmla="*/ 4006930 h 5370936"/>
              <a:gd name="connsiteX186" fmla="*/ 848237 w 4198457"/>
              <a:gd name="connsiteY186" fmla="*/ 4006930 h 5370936"/>
              <a:gd name="connsiteX187" fmla="*/ 794117 w 4198457"/>
              <a:gd name="connsiteY187" fmla="*/ 3985807 h 5370936"/>
              <a:gd name="connsiteX188" fmla="*/ 771535 w 4198457"/>
              <a:gd name="connsiteY188" fmla="*/ 3932344 h 5370936"/>
              <a:gd name="connsiteX189" fmla="*/ 794117 w 4198457"/>
              <a:gd name="connsiteY189" fmla="*/ 3878842 h 5370936"/>
              <a:gd name="connsiteX190" fmla="*/ 848237 w 4198457"/>
              <a:gd name="connsiteY190" fmla="*/ 3857758 h 5370936"/>
              <a:gd name="connsiteX191" fmla="*/ 3796295 w 4198457"/>
              <a:gd name="connsiteY191" fmla="*/ 3857758 h 5370936"/>
              <a:gd name="connsiteX192" fmla="*/ 3870841 w 4198457"/>
              <a:gd name="connsiteY192" fmla="*/ 3932305 h 5370936"/>
              <a:gd name="connsiteX193" fmla="*/ 2220513 w 4198457"/>
              <a:gd name="connsiteY193" fmla="*/ 1089860 h 5370936"/>
              <a:gd name="connsiteX194" fmla="*/ 2295059 w 4198457"/>
              <a:gd name="connsiteY194" fmla="*/ 1015313 h 5370936"/>
              <a:gd name="connsiteX195" fmla="*/ 2991078 w 4198457"/>
              <a:gd name="connsiteY195" fmla="*/ 1015313 h 5370936"/>
              <a:gd name="connsiteX196" fmla="*/ 3045197 w 4198457"/>
              <a:gd name="connsiteY196" fmla="*/ 1036397 h 5370936"/>
              <a:gd name="connsiteX197" fmla="*/ 3067770 w 4198457"/>
              <a:gd name="connsiteY197" fmla="*/ 1089899 h 5370936"/>
              <a:gd name="connsiteX198" fmla="*/ 3045197 w 4198457"/>
              <a:gd name="connsiteY198" fmla="*/ 1143362 h 5370936"/>
              <a:gd name="connsiteX199" fmla="*/ 2991078 w 4198457"/>
              <a:gd name="connsiteY199" fmla="*/ 1164485 h 5370936"/>
              <a:gd name="connsiteX200" fmla="*/ 2295138 w 4198457"/>
              <a:gd name="connsiteY200" fmla="*/ 1164485 h 5370936"/>
              <a:gd name="connsiteX201" fmla="*/ 2242370 w 4198457"/>
              <a:gd name="connsiteY201" fmla="*/ 1142627 h 5370936"/>
              <a:gd name="connsiteX202" fmla="*/ 2220513 w 4198457"/>
              <a:gd name="connsiteY202" fmla="*/ 1089860 h 5370936"/>
              <a:gd name="connsiteX203" fmla="*/ 1867659 w 4198457"/>
              <a:gd name="connsiteY203" fmla="*/ 1089860 h 5370936"/>
              <a:gd name="connsiteX204" fmla="*/ 1889506 w 4198457"/>
              <a:gd name="connsiteY204" fmla="*/ 1037122 h 5370936"/>
              <a:gd name="connsiteX205" fmla="*/ 1942244 w 4198457"/>
              <a:gd name="connsiteY205" fmla="*/ 1015313 h 5370936"/>
              <a:gd name="connsiteX206" fmla="*/ 2066658 w 4198457"/>
              <a:gd name="connsiteY206" fmla="*/ 1015313 h 5370936"/>
              <a:gd name="connsiteX207" fmla="*/ 2120739 w 4198457"/>
              <a:gd name="connsiteY207" fmla="*/ 1036397 h 5370936"/>
              <a:gd name="connsiteX208" fmla="*/ 2143351 w 4198457"/>
              <a:gd name="connsiteY208" fmla="*/ 1089899 h 5370936"/>
              <a:gd name="connsiteX209" fmla="*/ 2120739 w 4198457"/>
              <a:gd name="connsiteY209" fmla="*/ 1143362 h 5370936"/>
              <a:gd name="connsiteX210" fmla="*/ 2066658 w 4198457"/>
              <a:gd name="connsiteY210" fmla="*/ 1164485 h 5370936"/>
              <a:gd name="connsiteX211" fmla="*/ 1942323 w 4198457"/>
              <a:gd name="connsiteY211" fmla="*/ 1164485 h 5370936"/>
              <a:gd name="connsiteX212" fmla="*/ 1889555 w 4198457"/>
              <a:gd name="connsiteY212" fmla="*/ 1142627 h 5370936"/>
              <a:gd name="connsiteX213" fmla="*/ 1867698 w 4198457"/>
              <a:gd name="connsiteY213" fmla="*/ 1089860 h 5370936"/>
              <a:gd name="connsiteX214" fmla="*/ 1867659 w 4198457"/>
              <a:gd name="connsiteY214" fmla="*/ 1393228 h 5370936"/>
              <a:gd name="connsiteX215" fmla="*/ 1889477 w 4198457"/>
              <a:gd name="connsiteY215" fmla="*/ 1340451 h 5370936"/>
              <a:gd name="connsiteX216" fmla="*/ 1942244 w 4198457"/>
              <a:gd name="connsiteY216" fmla="*/ 1318603 h 5370936"/>
              <a:gd name="connsiteX217" fmla="*/ 2991029 w 4198457"/>
              <a:gd name="connsiteY217" fmla="*/ 1318603 h 5370936"/>
              <a:gd name="connsiteX218" fmla="*/ 3045109 w 4198457"/>
              <a:gd name="connsiteY218" fmla="*/ 1339687 h 5370936"/>
              <a:gd name="connsiteX219" fmla="*/ 3067721 w 4198457"/>
              <a:gd name="connsiteY219" fmla="*/ 1393189 h 5370936"/>
              <a:gd name="connsiteX220" fmla="*/ 3045109 w 4198457"/>
              <a:gd name="connsiteY220" fmla="*/ 1446691 h 5370936"/>
              <a:gd name="connsiteX221" fmla="*/ 2991029 w 4198457"/>
              <a:gd name="connsiteY221" fmla="*/ 1467775 h 5370936"/>
              <a:gd name="connsiteX222" fmla="*/ 1942342 w 4198457"/>
              <a:gd name="connsiteY222" fmla="*/ 1467775 h 5370936"/>
              <a:gd name="connsiteX223" fmla="*/ 1889575 w 4198457"/>
              <a:gd name="connsiteY223" fmla="*/ 1445966 h 5370936"/>
              <a:gd name="connsiteX224" fmla="*/ 1867718 w 4198457"/>
              <a:gd name="connsiteY224" fmla="*/ 1393228 h 5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4198457" h="5370936">
                <a:moveTo>
                  <a:pt x="4176630" y="721889"/>
                </a:moveTo>
                <a:lnTo>
                  <a:pt x="3476859" y="21814"/>
                </a:lnTo>
                <a:cubicBezTo>
                  <a:pt x="3462849" y="7846"/>
                  <a:pt x="3443911" y="0"/>
                  <a:pt x="3424121" y="0"/>
                </a:cubicBezTo>
                <a:lnTo>
                  <a:pt x="811713" y="0"/>
                </a:lnTo>
                <a:cubicBezTo>
                  <a:pt x="714741" y="115"/>
                  <a:pt x="621776" y="38691"/>
                  <a:pt x="553235" y="107230"/>
                </a:cubicBezTo>
                <a:cubicBezTo>
                  <a:pt x="484655" y="175810"/>
                  <a:pt x="446074" y="268765"/>
                  <a:pt x="445966" y="365747"/>
                </a:cubicBezTo>
                <a:lnTo>
                  <a:pt x="445966" y="384805"/>
                </a:lnTo>
                <a:lnTo>
                  <a:pt x="365678" y="384805"/>
                </a:lnTo>
                <a:lnTo>
                  <a:pt x="365718" y="384805"/>
                </a:lnTo>
                <a:cubicBezTo>
                  <a:pt x="268706" y="384882"/>
                  <a:pt x="175702" y="423496"/>
                  <a:pt x="107122" y="492113"/>
                </a:cubicBezTo>
                <a:cubicBezTo>
                  <a:pt x="38542" y="560731"/>
                  <a:pt x="39" y="653766"/>
                  <a:pt x="0" y="750778"/>
                </a:cubicBezTo>
                <a:lnTo>
                  <a:pt x="0" y="5005190"/>
                </a:lnTo>
                <a:cubicBezTo>
                  <a:pt x="118" y="5102162"/>
                  <a:pt x="38650" y="5195127"/>
                  <a:pt x="107230" y="5263707"/>
                </a:cubicBezTo>
                <a:cubicBezTo>
                  <a:pt x="175770" y="5332248"/>
                  <a:pt x="268726" y="5370829"/>
                  <a:pt x="365708" y="5370937"/>
                </a:cubicBezTo>
                <a:lnTo>
                  <a:pt x="3386755" y="5370937"/>
                </a:lnTo>
                <a:cubicBezTo>
                  <a:pt x="3483727" y="5370819"/>
                  <a:pt x="3576692" y="5332238"/>
                  <a:pt x="3645233" y="5263707"/>
                </a:cubicBezTo>
                <a:cubicBezTo>
                  <a:pt x="3713813" y="5195127"/>
                  <a:pt x="3752394" y="5102172"/>
                  <a:pt x="3752502" y="5005190"/>
                </a:cubicBezTo>
                <a:lnTo>
                  <a:pt x="3752502" y="4986125"/>
                </a:lnTo>
                <a:lnTo>
                  <a:pt x="3832789" y="4986125"/>
                </a:lnTo>
                <a:lnTo>
                  <a:pt x="3832750" y="4986125"/>
                </a:lnTo>
                <a:cubicBezTo>
                  <a:pt x="3929732" y="4986056"/>
                  <a:pt x="4022688" y="4947475"/>
                  <a:pt x="4091228" y="4878934"/>
                </a:cubicBezTo>
                <a:cubicBezTo>
                  <a:pt x="4159808" y="4810354"/>
                  <a:pt x="4198350" y="4717399"/>
                  <a:pt x="4198458" y="4620456"/>
                </a:cubicBezTo>
                <a:lnTo>
                  <a:pt x="4198458" y="774200"/>
                </a:lnTo>
                <a:cubicBezTo>
                  <a:pt x="4198311" y="754567"/>
                  <a:pt x="4190464" y="735814"/>
                  <a:pt x="4176611" y="721923"/>
                </a:cubicBezTo>
                <a:close/>
                <a:moveTo>
                  <a:pt x="3498756" y="254683"/>
                </a:moveTo>
                <a:lnTo>
                  <a:pt x="3943801" y="699767"/>
                </a:lnTo>
                <a:lnTo>
                  <a:pt x="3715253" y="699767"/>
                </a:lnTo>
                <a:cubicBezTo>
                  <a:pt x="3657852" y="699690"/>
                  <a:pt x="3602850" y="676882"/>
                  <a:pt x="3562251" y="636276"/>
                </a:cubicBezTo>
                <a:cubicBezTo>
                  <a:pt x="3521681" y="595672"/>
                  <a:pt x="3498834" y="540678"/>
                  <a:pt x="3498756" y="483274"/>
                </a:cubicBezTo>
                <a:close/>
                <a:moveTo>
                  <a:pt x="3603350" y="5005122"/>
                </a:moveTo>
                <a:cubicBezTo>
                  <a:pt x="3603272" y="5062523"/>
                  <a:pt x="3580425" y="5117593"/>
                  <a:pt x="3539855" y="5158202"/>
                </a:cubicBezTo>
                <a:cubicBezTo>
                  <a:pt x="3499255" y="5198801"/>
                  <a:pt x="3444186" y="5221619"/>
                  <a:pt x="3386774" y="5221687"/>
                </a:cubicBezTo>
                <a:lnTo>
                  <a:pt x="365727" y="5221687"/>
                </a:lnTo>
                <a:cubicBezTo>
                  <a:pt x="308326" y="5221619"/>
                  <a:pt x="253295" y="5198772"/>
                  <a:pt x="212696" y="5158163"/>
                </a:cubicBezTo>
                <a:cubicBezTo>
                  <a:pt x="172087" y="5117563"/>
                  <a:pt x="149279" y="5062523"/>
                  <a:pt x="149201" y="5005122"/>
                </a:cubicBezTo>
                <a:lnTo>
                  <a:pt x="149201" y="750713"/>
                </a:lnTo>
                <a:cubicBezTo>
                  <a:pt x="149279" y="693308"/>
                  <a:pt x="172126" y="638271"/>
                  <a:pt x="212725" y="597711"/>
                </a:cubicBezTo>
                <a:cubicBezTo>
                  <a:pt x="253295" y="557107"/>
                  <a:pt x="308326" y="534259"/>
                  <a:pt x="365727" y="534182"/>
                </a:cubicBezTo>
                <a:lnTo>
                  <a:pt x="446025" y="534182"/>
                </a:lnTo>
                <a:lnTo>
                  <a:pt x="445986" y="4620378"/>
                </a:lnTo>
                <a:cubicBezTo>
                  <a:pt x="446103" y="4717311"/>
                  <a:pt x="484674" y="4810276"/>
                  <a:pt x="553254" y="4878856"/>
                </a:cubicBezTo>
                <a:cubicBezTo>
                  <a:pt x="621795" y="4947397"/>
                  <a:pt x="714790" y="4985978"/>
                  <a:pt x="811732" y="4986046"/>
                </a:cubicBezTo>
                <a:lnTo>
                  <a:pt x="3603331" y="4986046"/>
                </a:lnTo>
                <a:close/>
                <a:moveTo>
                  <a:pt x="3832779" y="4836885"/>
                </a:moveTo>
                <a:lnTo>
                  <a:pt x="811732" y="4836885"/>
                </a:lnTo>
                <a:cubicBezTo>
                  <a:pt x="754331" y="4836846"/>
                  <a:pt x="699291" y="4813999"/>
                  <a:pt x="658691" y="4773429"/>
                </a:cubicBezTo>
                <a:cubicBezTo>
                  <a:pt x="618092" y="4732829"/>
                  <a:pt x="595235" y="4677799"/>
                  <a:pt x="595167" y="4620388"/>
                </a:cubicBezTo>
                <a:lnTo>
                  <a:pt x="595167" y="365688"/>
                </a:lnTo>
                <a:cubicBezTo>
                  <a:pt x="595235" y="308283"/>
                  <a:pt x="618082" y="253217"/>
                  <a:pt x="658652" y="212608"/>
                </a:cubicBezTo>
                <a:cubicBezTo>
                  <a:pt x="699261" y="172004"/>
                  <a:pt x="754331" y="149194"/>
                  <a:pt x="811732" y="149117"/>
                </a:cubicBezTo>
                <a:lnTo>
                  <a:pt x="3349487" y="149117"/>
                </a:lnTo>
                <a:lnTo>
                  <a:pt x="3349487" y="483220"/>
                </a:lnTo>
                <a:cubicBezTo>
                  <a:pt x="3349643" y="580157"/>
                  <a:pt x="3388215" y="673118"/>
                  <a:pt x="3456756" y="741658"/>
                </a:cubicBezTo>
                <a:cubicBezTo>
                  <a:pt x="3525336" y="810238"/>
                  <a:pt x="3618291" y="848780"/>
                  <a:pt x="3715233" y="848888"/>
                </a:cubicBezTo>
                <a:lnTo>
                  <a:pt x="4049257" y="848888"/>
                </a:lnTo>
                <a:lnTo>
                  <a:pt x="4049257" y="4620104"/>
                </a:lnTo>
                <a:lnTo>
                  <a:pt x="4049297" y="4620104"/>
                </a:lnTo>
                <a:cubicBezTo>
                  <a:pt x="4049297" y="4677544"/>
                  <a:pt x="4026489" y="4732653"/>
                  <a:pt x="3985880" y="4773302"/>
                </a:cubicBezTo>
                <a:cubicBezTo>
                  <a:pt x="3945280" y="4813979"/>
                  <a:pt x="3890210" y="4836826"/>
                  <a:pt x="3832760" y="4836905"/>
                </a:cubicBezTo>
                <a:close/>
                <a:moveTo>
                  <a:pt x="905883" y="2774195"/>
                </a:moveTo>
                <a:cubicBezTo>
                  <a:pt x="879401" y="2742657"/>
                  <a:pt x="883457" y="2695631"/>
                  <a:pt x="914994" y="2669100"/>
                </a:cubicBezTo>
                <a:lnTo>
                  <a:pt x="1962211" y="1789846"/>
                </a:lnTo>
                <a:cubicBezTo>
                  <a:pt x="1987576" y="1768488"/>
                  <a:pt x="2023972" y="1766499"/>
                  <a:pt x="2051571" y="1784908"/>
                </a:cubicBezTo>
                <a:lnTo>
                  <a:pt x="2629103" y="2170054"/>
                </a:lnTo>
                <a:lnTo>
                  <a:pt x="3242952" y="1654058"/>
                </a:lnTo>
                <a:lnTo>
                  <a:pt x="3115893" y="1657575"/>
                </a:lnTo>
                <a:lnTo>
                  <a:pt x="3115854" y="1657575"/>
                </a:lnTo>
                <a:cubicBezTo>
                  <a:pt x="3074784" y="1658535"/>
                  <a:pt x="3040651" y="1626087"/>
                  <a:pt x="3039544" y="1585017"/>
                </a:cubicBezTo>
                <a:cubicBezTo>
                  <a:pt x="3038398" y="1543957"/>
                  <a:pt x="3070689" y="1509706"/>
                  <a:pt x="3111759" y="1508403"/>
                </a:cubicBezTo>
                <a:lnTo>
                  <a:pt x="3448153" y="1499184"/>
                </a:lnTo>
                <a:cubicBezTo>
                  <a:pt x="3470883" y="1498528"/>
                  <a:pt x="3492662" y="1508325"/>
                  <a:pt x="3507279" y="1525735"/>
                </a:cubicBezTo>
                <a:cubicBezTo>
                  <a:pt x="3521897" y="1543154"/>
                  <a:pt x="3527755" y="1566265"/>
                  <a:pt x="3523239" y="1588583"/>
                </a:cubicBezTo>
                <a:lnTo>
                  <a:pt x="3456422" y="1918394"/>
                </a:lnTo>
                <a:cubicBezTo>
                  <a:pt x="3449339" y="1953135"/>
                  <a:pt x="3418801" y="1978127"/>
                  <a:pt x="3383365" y="1978167"/>
                </a:cubicBezTo>
                <a:cubicBezTo>
                  <a:pt x="3378349" y="1978167"/>
                  <a:pt x="3373372" y="1977667"/>
                  <a:pt x="3368434" y="1976638"/>
                </a:cubicBezTo>
                <a:cubicBezTo>
                  <a:pt x="3349075" y="1972729"/>
                  <a:pt x="3332038" y="1961257"/>
                  <a:pt x="3321094" y="1944758"/>
                </a:cubicBezTo>
                <a:cubicBezTo>
                  <a:pt x="3310190" y="1928299"/>
                  <a:pt x="3306252" y="1908137"/>
                  <a:pt x="3310190" y="1888768"/>
                </a:cubicBezTo>
                <a:lnTo>
                  <a:pt x="3333762" y="1772505"/>
                </a:lnTo>
                <a:lnTo>
                  <a:pt x="2682517" y="2320263"/>
                </a:lnTo>
                <a:cubicBezTo>
                  <a:pt x="2657181" y="2341660"/>
                  <a:pt x="2620716" y="2343688"/>
                  <a:pt x="2593118" y="2325240"/>
                </a:cubicBezTo>
                <a:lnTo>
                  <a:pt x="2015586" y="1940056"/>
                </a:lnTo>
                <a:lnTo>
                  <a:pt x="1010987" y="2783610"/>
                </a:lnTo>
                <a:cubicBezTo>
                  <a:pt x="979411" y="2810091"/>
                  <a:pt x="932423" y="2805957"/>
                  <a:pt x="905893" y="2774430"/>
                </a:cubicBezTo>
                <a:close/>
                <a:moveTo>
                  <a:pt x="1223986" y="2875262"/>
                </a:moveTo>
                <a:cubicBezTo>
                  <a:pt x="1204196" y="2875262"/>
                  <a:pt x="1185219" y="2883148"/>
                  <a:pt x="1171249" y="2897109"/>
                </a:cubicBezTo>
                <a:cubicBezTo>
                  <a:pt x="1157248" y="2911119"/>
                  <a:pt x="1149401" y="2930106"/>
                  <a:pt x="1149440" y="2949887"/>
                </a:cubicBezTo>
                <a:lnTo>
                  <a:pt x="1149440" y="3628074"/>
                </a:lnTo>
                <a:cubicBezTo>
                  <a:pt x="1149440" y="3669251"/>
                  <a:pt x="1182809" y="3702630"/>
                  <a:pt x="1223986" y="3702630"/>
                </a:cubicBezTo>
                <a:lnTo>
                  <a:pt x="1547978" y="3702630"/>
                </a:lnTo>
                <a:cubicBezTo>
                  <a:pt x="1589155" y="3702630"/>
                  <a:pt x="1622524" y="3669251"/>
                  <a:pt x="1622524" y="3628074"/>
                </a:cubicBezTo>
                <a:lnTo>
                  <a:pt x="1622524" y="2949887"/>
                </a:lnTo>
                <a:cubicBezTo>
                  <a:pt x="1622524" y="2930106"/>
                  <a:pt x="1614687" y="2911119"/>
                  <a:pt x="1600716" y="2897109"/>
                </a:cubicBezTo>
                <a:cubicBezTo>
                  <a:pt x="1586706" y="2883148"/>
                  <a:pt x="1567758" y="2875262"/>
                  <a:pt x="1547978" y="2875262"/>
                </a:cubicBezTo>
                <a:close/>
                <a:moveTo>
                  <a:pt x="1473353" y="3553449"/>
                </a:moveTo>
                <a:lnTo>
                  <a:pt x="1298572" y="3553449"/>
                </a:lnTo>
                <a:lnTo>
                  <a:pt x="1298572" y="3024521"/>
                </a:lnTo>
                <a:lnTo>
                  <a:pt x="1473314" y="3024521"/>
                </a:lnTo>
                <a:close/>
                <a:moveTo>
                  <a:pt x="1848212" y="2418940"/>
                </a:moveTo>
                <a:cubicBezTo>
                  <a:pt x="1828431" y="2418901"/>
                  <a:pt x="1809444" y="2426788"/>
                  <a:pt x="1795434" y="2440758"/>
                </a:cubicBezTo>
                <a:cubicBezTo>
                  <a:pt x="1781434" y="2454759"/>
                  <a:pt x="1773587" y="2473745"/>
                  <a:pt x="1773587" y="2493526"/>
                </a:cubicBezTo>
                <a:lnTo>
                  <a:pt x="1773587" y="3628035"/>
                </a:lnTo>
                <a:cubicBezTo>
                  <a:pt x="1773587" y="3647825"/>
                  <a:pt x="1781463" y="3666763"/>
                  <a:pt x="1795473" y="3680773"/>
                </a:cubicBezTo>
                <a:cubicBezTo>
                  <a:pt x="1809444" y="3694744"/>
                  <a:pt x="1828431" y="3702591"/>
                  <a:pt x="1848212" y="3702591"/>
                </a:cubicBezTo>
                <a:lnTo>
                  <a:pt x="2172125" y="3702591"/>
                </a:lnTo>
                <a:cubicBezTo>
                  <a:pt x="2213302" y="3702591"/>
                  <a:pt x="2246710" y="3669222"/>
                  <a:pt x="2246710" y="3628035"/>
                </a:cubicBezTo>
                <a:lnTo>
                  <a:pt x="2246710" y="2493526"/>
                </a:lnTo>
                <a:cubicBezTo>
                  <a:pt x="2246710" y="2473745"/>
                  <a:pt x="2238873" y="2454798"/>
                  <a:pt x="2224902" y="2440788"/>
                </a:cubicBezTo>
                <a:cubicBezTo>
                  <a:pt x="2210892" y="2426788"/>
                  <a:pt x="2191905" y="2418940"/>
                  <a:pt x="2172125" y="2418940"/>
                </a:cubicBezTo>
                <a:close/>
                <a:moveTo>
                  <a:pt x="2097539" y="3553449"/>
                </a:moveTo>
                <a:lnTo>
                  <a:pt x="1922758" y="3553449"/>
                </a:lnTo>
                <a:lnTo>
                  <a:pt x="1922758" y="2568151"/>
                </a:lnTo>
                <a:lnTo>
                  <a:pt x="2097539" y="2568151"/>
                </a:lnTo>
                <a:close/>
                <a:moveTo>
                  <a:pt x="2472358" y="2658314"/>
                </a:moveTo>
                <a:lnTo>
                  <a:pt x="2472319" y="2658314"/>
                </a:lnTo>
                <a:cubicBezTo>
                  <a:pt x="2431181" y="2658314"/>
                  <a:pt x="2397773" y="2691683"/>
                  <a:pt x="2397773" y="2732860"/>
                </a:cubicBezTo>
                <a:lnTo>
                  <a:pt x="2397773" y="3627996"/>
                </a:lnTo>
                <a:cubicBezTo>
                  <a:pt x="2397773" y="3669173"/>
                  <a:pt x="2431181" y="3702552"/>
                  <a:pt x="2472319" y="3702552"/>
                </a:cubicBezTo>
                <a:lnTo>
                  <a:pt x="2796310" y="3702552"/>
                </a:lnTo>
                <a:cubicBezTo>
                  <a:pt x="2837488" y="3702552"/>
                  <a:pt x="2870857" y="3669183"/>
                  <a:pt x="2870857" y="3627996"/>
                </a:cubicBezTo>
                <a:lnTo>
                  <a:pt x="2870857" y="2732860"/>
                </a:lnTo>
                <a:cubicBezTo>
                  <a:pt x="2870857" y="2691683"/>
                  <a:pt x="2837488" y="2658314"/>
                  <a:pt x="2796310" y="2658314"/>
                </a:cubicBezTo>
                <a:close/>
                <a:moveTo>
                  <a:pt x="2721725" y="3553449"/>
                </a:moveTo>
                <a:lnTo>
                  <a:pt x="2546944" y="3553449"/>
                </a:lnTo>
                <a:lnTo>
                  <a:pt x="2546944" y="2807642"/>
                </a:lnTo>
                <a:lnTo>
                  <a:pt x="2721685" y="2807642"/>
                </a:lnTo>
                <a:close/>
                <a:moveTo>
                  <a:pt x="3096583" y="2119442"/>
                </a:moveTo>
                <a:cubicBezTo>
                  <a:pt x="3055367" y="2119442"/>
                  <a:pt x="3021958" y="2152850"/>
                  <a:pt x="3021958" y="2194066"/>
                </a:cubicBezTo>
                <a:lnTo>
                  <a:pt x="3021958" y="3628074"/>
                </a:lnTo>
                <a:cubicBezTo>
                  <a:pt x="3021958" y="3647864"/>
                  <a:pt x="3029835" y="3666802"/>
                  <a:pt x="3043806" y="3680812"/>
                </a:cubicBezTo>
                <a:cubicBezTo>
                  <a:pt x="3057816" y="3694783"/>
                  <a:pt x="3076803" y="3702630"/>
                  <a:pt x="3096583" y="3702630"/>
                </a:cubicBezTo>
                <a:lnTo>
                  <a:pt x="3420496" y="3702630"/>
                </a:lnTo>
                <a:cubicBezTo>
                  <a:pt x="3461674" y="3702630"/>
                  <a:pt x="3495082" y="3669251"/>
                  <a:pt x="3495121" y="3628074"/>
                </a:cubicBezTo>
                <a:lnTo>
                  <a:pt x="3495121" y="2194066"/>
                </a:lnTo>
                <a:cubicBezTo>
                  <a:pt x="3495082" y="2152889"/>
                  <a:pt x="3461713" y="2119481"/>
                  <a:pt x="3420496" y="2119442"/>
                </a:cubicBezTo>
                <a:close/>
                <a:moveTo>
                  <a:pt x="3345910" y="3553449"/>
                </a:moveTo>
                <a:lnTo>
                  <a:pt x="3171129" y="3553449"/>
                </a:lnTo>
                <a:lnTo>
                  <a:pt x="3171129" y="2268750"/>
                </a:lnTo>
                <a:lnTo>
                  <a:pt x="3345871" y="2268750"/>
                </a:lnTo>
                <a:close/>
                <a:moveTo>
                  <a:pt x="1089432" y="1517897"/>
                </a:moveTo>
                <a:lnTo>
                  <a:pt x="1089432" y="1426088"/>
                </a:lnTo>
                <a:cubicBezTo>
                  <a:pt x="1088894" y="1405955"/>
                  <a:pt x="1096477" y="1386439"/>
                  <a:pt x="1110516" y="1372008"/>
                </a:cubicBezTo>
                <a:cubicBezTo>
                  <a:pt x="1124604" y="1357547"/>
                  <a:pt x="1143885" y="1349396"/>
                  <a:pt x="1164018" y="1349396"/>
                </a:cubicBezTo>
                <a:cubicBezTo>
                  <a:pt x="1184191" y="1349396"/>
                  <a:pt x="1203481" y="1357547"/>
                  <a:pt x="1217520" y="1372008"/>
                </a:cubicBezTo>
                <a:cubicBezTo>
                  <a:pt x="1231570" y="1386439"/>
                  <a:pt x="1239182" y="1405955"/>
                  <a:pt x="1238604" y="1426088"/>
                </a:cubicBezTo>
                <a:lnTo>
                  <a:pt x="1238604" y="1517897"/>
                </a:lnTo>
                <a:cubicBezTo>
                  <a:pt x="1238604" y="1552069"/>
                  <a:pt x="1283886" y="1590190"/>
                  <a:pt x="1348782" y="1590190"/>
                </a:cubicBezTo>
                <a:lnTo>
                  <a:pt x="1441169" y="1590190"/>
                </a:lnTo>
                <a:cubicBezTo>
                  <a:pt x="1506075" y="1590190"/>
                  <a:pt x="1551348" y="1552069"/>
                  <a:pt x="1551348" y="1517897"/>
                </a:cubicBezTo>
                <a:lnTo>
                  <a:pt x="1551348" y="1426088"/>
                </a:lnTo>
                <a:cubicBezTo>
                  <a:pt x="1551348" y="1380815"/>
                  <a:pt x="1538759" y="1365199"/>
                  <a:pt x="1389117" y="1353569"/>
                </a:cubicBezTo>
                <a:cubicBezTo>
                  <a:pt x="1276950" y="1344840"/>
                  <a:pt x="1089344" y="1330448"/>
                  <a:pt x="1089344" y="1132330"/>
                </a:cubicBezTo>
                <a:lnTo>
                  <a:pt x="1089344" y="1040521"/>
                </a:lnTo>
                <a:lnTo>
                  <a:pt x="1089384" y="1040482"/>
                </a:lnTo>
                <a:cubicBezTo>
                  <a:pt x="1093782" y="981699"/>
                  <a:pt x="1119882" y="926669"/>
                  <a:pt x="1162558" y="885977"/>
                </a:cubicBezTo>
                <a:cubicBezTo>
                  <a:pt x="1205225" y="845297"/>
                  <a:pt x="1261451" y="821913"/>
                  <a:pt x="1320381" y="820344"/>
                </a:cubicBezTo>
                <a:lnTo>
                  <a:pt x="1320381" y="741393"/>
                </a:lnTo>
                <a:cubicBezTo>
                  <a:pt x="1321488" y="701018"/>
                  <a:pt x="1354553" y="668833"/>
                  <a:pt x="1394966" y="668833"/>
                </a:cubicBezTo>
                <a:cubicBezTo>
                  <a:pt x="1435380" y="668833"/>
                  <a:pt x="1468405" y="701019"/>
                  <a:pt x="1469552" y="741393"/>
                </a:cubicBezTo>
                <a:lnTo>
                  <a:pt x="1469552" y="820115"/>
                </a:lnTo>
                <a:cubicBezTo>
                  <a:pt x="1528492" y="821684"/>
                  <a:pt x="1584707" y="845067"/>
                  <a:pt x="1627374" y="885748"/>
                </a:cubicBezTo>
                <a:cubicBezTo>
                  <a:pt x="1670050" y="926424"/>
                  <a:pt x="1696111" y="981464"/>
                  <a:pt x="1700549" y="1040247"/>
                </a:cubicBezTo>
                <a:lnTo>
                  <a:pt x="1700549" y="1132095"/>
                </a:lnTo>
                <a:cubicBezTo>
                  <a:pt x="1701127" y="1152228"/>
                  <a:pt x="1693505" y="1171744"/>
                  <a:pt x="1679466" y="1186175"/>
                </a:cubicBezTo>
                <a:cubicBezTo>
                  <a:pt x="1665416" y="1200636"/>
                  <a:pt x="1646136" y="1208748"/>
                  <a:pt x="1625963" y="1208748"/>
                </a:cubicBezTo>
                <a:cubicBezTo>
                  <a:pt x="1605830" y="1208748"/>
                  <a:pt x="1586510" y="1200636"/>
                  <a:pt x="1572461" y="1186175"/>
                </a:cubicBezTo>
                <a:cubicBezTo>
                  <a:pt x="1558422" y="1171744"/>
                  <a:pt x="1550799" y="1152228"/>
                  <a:pt x="1551378" y="1132095"/>
                </a:cubicBezTo>
                <a:lnTo>
                  <a:pt x="1551378" y="1040286"/>
                </a:lnTo>
                <a:cubicBezTo>
                  <a:pt x="1551378" y="1006114"/>
                  <a:pt x="1506105" y="967993"/>
                  <a:pt x="1441199" y="967993"/>
                </a:cubicBezTo>
                <a:lnTo>
                  <a:pt x="1348812" y="967993"/>
                </a:lnTo>
                <a:cubicBezTo>
                  <a:pt x="1283906" y="967993"/>
                  <a:pt x="1238633" y="1006114"/>
                  <a:pt x="1238633" y="1040286"/>
                </a:cubicBezTo>
                <a:lnTo>
                  <a:pt x="1238633" y="1132095"/>
                </a:lnTo>
                <a:cubicBezTo>
                  <a:pt x="1238633" y="1177368"/>
                  <a:pt x="1251222" y="1192984"/>
                  <a:pt x="1400864" y="1204614"/>
                </a:cubicBezTo>
                <a:cubicBezTo>
                  <a:pt x="1512953" y="1213343"/>
                  <a:pt x="1700637" y="1227735"/>
                  <a:pt x="1700637" y="1425853"/>
                </a:cubicBezTo>
                <a:lnTo>
                  <a:pt x="1700637" y="1517672"/>
                </a:lnTo>
                <a:cubicBezTo>
                  <a:pt x="1696121" y="1577101"/>
                  <a:pt x="1669600" y="1632670"/>
                  <a:pt x="1626198" y="1673505"/>
                </a:cubicBezTo>
                <a:cubicBezTo>
                  <a:pt x="1582846" y="1714339"/>
                  <a:pt x="1525778" y="1737451"/>
                  <a:pt x="1466191" y="1738372"/>
                </a:cubicBezTo>
                <a:lnTo>
                  <a:pt x="1466191" y="1819923"/>
                </a:lnTo>
                <a:lnTo>
                  <a:pt x="1466191" y="1819884"/>
                </a:lnTo>
                <a:cubicBezTo>
                  <a:pt x="1465084" y="1860297"/>
                  <a:pt x="1432019" y="1892442"/>
                  <a:pt x="1391606" y="1892442"/>
                </a:cubicBezTo>
                <a:cubicBezTo>
                  <a:pt x="1351232" y="1892442"/>
                  <a:pt x="1318166" y="1860297"/>
                  <a:pt x="1317020" y="1819884"/>
                </a:cubicBezTo>
                <a:lnTo>
                  <a:pt x="1317020" y="1737637"/>
                </a:lnTo>
                <a:cubicBezTo>
                  <a:pt x="1258737" y="1735423"/>
                  <a:pt x="1203285" y="1711733"/>
                  <a:pt x="1161295" y="1671203"/>
                </a:cubicBezTo>
                <a:cubicBezTo>
                  <a:pt x="1119314" y="1630682"/>
                  <a:pt x="1093743" y="1576102"/>
                  <a:pt x="1089423" y="1517897"/>
                </a:cubicBezTo>
                <a:close/>
                <a:moveTo>
                  <a:pt x="3870841" y="3932305"/>
                </a:moveTo>
                <a:cubicBezTo>
                  <a:pt x="3870841" y="3952085"/>
                  <a:pt x="3862994" y="3971072"/>
                  <a:pt x="3849023" y="3985043"/>
                </a:cubicBezTo>
                <a:cubicBezTo>
                  <a:pt x="3835023" y="3999043"/>
                  <a:pt x="3816036" y="4006930"/>
                  <a:pt x="3796295" y="4006930"/>
                </a:cubicBezTo>
                <a:lnTo>
                  <a:pt x="848237" y="4006930"/>
                </a:lnTo>
                <a:cubicBezTo>
                  <a:pt x="828103" y="4007468"/>
                  <a:pt x="808588" y="3999856"/>
                  <a:pt x="794117" y="3985807"/>
                </a:cubicBezTo>
                <a:cubicBezTo>
                  <a:pt x="779686" y="3971758"/>
                  <a:pt x="771535" y="3952477"/>
                  <a:pt x="771535" y="3932344"/>
                </a:cubicBezTo>
                <a:cubicBezTo>
                  <a:pt x="771535" y="3912172"/>
                  <a:pt x="779696" y="3892891"/>
                  <a:pt x="794117" y="3878842"/>
                </a:cubicBezTo>
                <a:cubicBezTo>
                  <a:pt x="808588" y="3864793"/>
                  <a:pt x="828103" y="3857180"/>
                  <a:pt x="848237" y="3857758"/>
                </a:cubicBezTo>
                <a:lnTo>
                  <a:pt x="3796295" y="3857758"/>
                </a:lnTo>
                <a:cubicBezTo>
                  <a:pt x="3837433" y="3857758"/>
                  <a:pt x="3870841" y="3891127"/>
                  <a:pt x="3870841" y="3932305"/>
                </a:cubicBezTo>
                <a:close/>
                <a:moveTo>
                  <a:pt x="2220513" y="1089860"/>
                </a:moveTo>
                <a:cubicBezTo>
                  <a:pt x="2220513" y="1048682"/>
                  <a:pt x="2253882" y="1015313"/>
                  <a:pt x="2295059" y="1015313"/>
                </a:cubicBezTo>
                <a:lnTo>
                  <a:pt x="2991078" y="1015313"/>
                </a:lnTo>
                <a:cubicBezTo>
                  <a:pt x="3011250" y="1014735"/>
                  <a:pt x="3030727" y="1022348"/>
                  <a:pt x="3045197" y="1036397"/>
                </a:cubicBezTo>
                <a:cubicBezTo>
                  <a:pt x="3059618" y="1050446"/>
                  <a:pt x="3067770" y="1069727"/>
                  <a:pt x="3067770" y="1089899"/>
                </a:cubicBezTo>
                <a:cubicBezTo>
                  <a:pt x="3067770" y="1110032"/>
                  <a:pt x="3059618" y="1129313"/>
                  <a:pt x="3045197" y="1143362"/>
                </a:cubicBezTo>
                <a:cubicBezTo>
                  <a:pt x="3030727" y="1157401"/>
                  <a:pt x="3011250" y="1165023"/>
                  <a:pt x="2991078" y="1164485"/>
                </a:cubicBezTo>
                <a:lnTo>
                  <a:pt x="2295138" y="1164485"/>
                </a:lnTo>
                <a:cubicBezTo>
                  <a:pt x="2275318" y="1164485"/>
                  <a:pt x="2256331" y="1156637"/>
                  <a:pt x="2242370" y="1142627"/>
                </a:cubicBezTo>
                <a:cubicBezTo>
                  <a:pt x="2228360" y="1128627"/>
                  <a:pt x="2220513" y="1109640"/>
                  <a:pt x="2220513" y="1089860"/>
                </a:cubicBezTo>
                <a:close/>
                <a:moveTo>
                  <a:pt x="1867659" y="1089860"/>
                </a:moveTo>
                <a:cubicBezTo>
                  <a:pt x="1867659" y="1070079"/>
                  <a:pt x="1875506" y="1051092"/>
                  <a:pt x="1889506" y="1037122"/>
                </a:cubicBezTo>
                <a:cubicBezTo>
                  <a:pt x="1903516" y="1023122"/>
                  <a:pt x="1922464" y="1015274"/>
                  <a:pt x="1942244" y="1015313"/>
                </a:cubicBezTo>
                <a:lnTo>
                  <a:pt x="2066658" y="1015313"/>
                </a:lnTo>
                <a:cubicBezTo>
                  <a:pt x="2086791" y="1014735"/>
                  <a:pt x="2106308" y="1022348"/>
                  <a:pt x="2120739" y="1036397"/>
                </a:cubicBezTo>
                <a:cubicBezTo>
                  <a:pt x="2135199" y="1050446"/>
                  <a:pt x="2143351" y="1069727"/>
                  <a:pt x="2143351" y="1089899"/>
                </a:cubicBezTo>
                <a:cubicBezTo>
                  <a:pt x="2143351" y="1110032"/>
                  <a:pt x="2135199" y="1129313"/>
                  <a:pt x="2120739" y="1143362"/>
                </a:cubicBezTo>
                <a:cubicBezTo>
                  <a:pt x="2106308" y="1157401"/>
                  <a:pt x="2086791" y="1165023"/>
                  <a:pt x="2066658" y="1164485"/>
                </a:cubicBezTo>
                <a:lnTo>
                  <a:pt x="1942323" y="1164485"/>
                </a:lnTo>
                <a:cubicBezTo>
                  <a:pt x="1922542" y="1164485"/>
                  <a:pt x="1903555" y="1156637"/>
                  <a:pt x="1889555" y="1142627"/>
                </a:cubicBezTo>
                <a:cubicBezTo>
                  <a:pt x="1875545" y="1128627"/>
                  <a:pt x="1867698" y="1109640"/>
                  <a:pt x="1867698" y="1089860"/>
                </a:cubicBezTo>
                <a:close/>
                <a:moveTo>
                  <a:pt x="1867659" y="1393228"/>
                </a:moveTo>
                <a:cubicBezTo>
                  <a:pt x="1867620" y="1373448"/>
                  <a:pt x="1875506" y="1354461"/>
                  <a:pt x="1889477" y="1340451"/>
                </a:cubicBezTo>
                <a:cubicBezTo>
                  <a:pt x="1903477" y="1326451"/>
                  <a:pt x="1922464" y="1318603"/>
                  <a:pt x="1942244" y="1318603"/>
                </a:cubicBezTo>
                <a:lnTo>
                  <a:pt x="2991029" y="1318603"/>
                </a:lnTo>
                <a:cubicBezTo>
                  <a:pt x="3011162" y="1318064"/>
                  <a:pt x="3030678" y="1325647"/>
                  <a:pt x="3045109" y="1339687"/>
                </a:cubicBezTo>
                <a:cubicBezTo>
                  <a:pt x="3059569" y="1353775"/>
                  <a:pt x="3067721" y="1373056"/>
                  <a:pt x="3067721" y="1393189"/>
                </a:cubicBezTo>
                <a:cubicBezTo>
                  <a:pt x="3067721" y="1413361"/>
                  <a:pt x="3059569" y="1432642"/>
                  <a:pt x="3045109" y="1446691"/>
                </a:cubicBezTo>
                <a:cubicBezTo>
                  <a:pt x="3030678" y="1460731"/>
                  <a:pt x="3011162" y="1468353"/>
                  <a:pt x="2991029" y="1467775"/>
                </a:cubicBezTo>
                <a:lnTo>
                  <a:pt x="1942342" y="1467775"/>
                </a:lnTo>
                <a:cubicBezTo>
                  <a:pt x="1922562" y="1467814"/>
                  <a:pt x="1903575" y="1459927"/>
                  <a:pt x="1889575" y="1445966"/>
                </a:cubicBezTo>
                <a:cubicBezTo>
                  <a:pt x="1875604" y="1431996"/>
                  <a:pt x="1867718" y="1413009"/>
                  <a:pt x="1867718" y="1393228"/>
                </a:cubicBezTo>
                <a:close/>
              </a:path>
            </a:pathLst>
          </a:custGeom>
          <a:solidFill>
            <a:srgbClr val="000000"/>
          </a:solidFill>
          <a:ln w="9797" cap="flat">
            <a:noFill/>
            <a:prstDash val="solid"/>
            <a:miter/>
          </a:ln>
        </p:spPr>
        <p:txBody>
          <a:bodyPr rtlCol="0" anchor="ctr"/>
          <a:lstStyle/>
          <a:p>
            <a:endParaRPr lang="en-US" sz="1430"/>
          </a:p>
        </p:txBody>
      </p:sp>
      <p:sp>
        <p:nvSpPr>
          <p:cNvPr id="32" name="Freeform: Shape 172">
            <a:extLst>
              <a:ext uri="{FF2B5EF4-FFF2-40B4-BE49-F238E27FC236}">
                <a16:creationId xmlns:a16="http://schemas.microsoft.com/office/drawing/2014/main" id="{48837C3D-253D-976D-DFCB-7A309A3BDB79}"/>
              </a:ext>
            </a:extLst>
          </p:cNvPr>
          <p:cNvSpPr/>
          <p:nvPr/>
        </p:nvSpPr>
        <p:spPr>
          <a:xfrm>
            <a:off x="7056574" y="3341728"/>
            <a:ext cx="774987" cy="757875"/>
          </a:xfrm>
          <a:custGeom>
            <a:avLst/>
            <a:gdLst>
              <a:gd name="connsiteX0" fmla="*/ 706130 w 4929217"/>
              <a:gd name="connsiteY0" fmla="*/ 1997443 h 4332279"/>
              <a:gd name="connsiteX1" fmla="*/ 1118678 w 4929217"/>
              <a:gd name="connsiteY1" fmla="*/ 1997443 h 4332279"/>
              <a:gd name="connsiteX2" fmla="*/ 1172259 w 4929217"/>
              <a:gd name="connsiteY2" fmla="*/ 2051024 h 4332279"/>
              <a:gd name="connsiteX3" fmla="*/ 1172259 w 4929217"/>
              <a:gd name="connsiteY3" fmla="*/ 3415080 h 4332279"/>
              <a:gd name="connsiteX4" fmla="*/ 1293341 w 4929217"/>
              <a:gd name="connsiteY4" fmla="*/ 3415080 h 4332279"/>
              <a:gd name="connsiteX5" fmla="*/ 1293341 w 4929217"/>
              <a:gd name="connsiteY5" fmla="*/ 2458174 h 4332279"/>
              <a:gd name="connsiteX6" fmla="*/ 1346922 w 4929217"/>
              <a:gd name="connsiteY6" fmla="*/ 2404593 h 4332279"/>
              <a:gd name="connsiteX7" fmla="*/ 1759470 w 4929217"/>
              <a:gd name="connsiteY7" fmla="*/ 2404593 h 4332279"/>
              <a:gd name="connsiteX8" fmla="*/ 1813041 w 4929217"/>
              <a:gd name="connsiteY8" fmla="*/ 2458174 h 4332279"/>
              <a:gd name="connsiteX9" fmla="*/ 1813041 w 4929217"/>
              <a:gd name="connsiteY9" fmla="*/ 3415080 h 4332279"/>
              <a:gd name="connsiteX10" fmla="*/ 1954492 w 4929217"/>
              <a:gd name="connsiteY10" fmla="*/ 3415080 h 4332279"/>
              <a:gd name="connsiteX11" fmla="*/ 1954492 w 4929217"/>
              <a:gd name="connsiteY11" fmla="*/ 1467016 h 4332279"/>
              <a:gd name="connsiteX12" fmla="*/ 2008072 w 4929217"/>
              <a:gd name="connsiteY12" fmla="*/ 1413436 h 4332279"/>
              <a:gd name="connsiteX13" fmla="*/ 2420620 w 4929217"/>
              <a:gd name="connsiteY13" fmla="*/ 1413436 h 4332279"/>
              <a:gd name="connsiteX14" fmla="*/ 2474201 w 4929217"/>
              <a:gd name="connsiteY14" fmla="*/ 1467016 h 4332279"/>
              <a:gd name="connsiteX15" fmla="*/ 2474201 w 4929217"/>
              <a:gd name="connsiteY15" fmla="*/ 3415080 h 4332279"/>
              <a:gd name="connsiteX16" fmla="*/ 4392286 w 4929217"/>
              <a:gd name="connsiteY16" fmla="*/ 3415080 h 4332279"/>
              <a:gd name="connsiteX17" fmla="*/ 4392286 w 4929217"/>
              <a:gd name="connsiteY17" fmla="*/ 3522242 h 4332279"/>
              <a:gd name="connsiteX18" fmla="*/ 536816 w 4929217"/>
              <a:gd name="connsiteY18" fmla="*/ 3522242 h 4332279"/>
              <a:gd name="connsiteX19" fmla="*/ 536816 w 4929217"/>
              <a:gd name="connsiteY19" fmla="*/ 3415080 h 4332279"/>
              <a:gd name="connsiteX20" fmla="*/ 652540 w 4929217"/>
              <a:gd name="connsiteY20" fmla="*/ 3415080 h 4332279"/>
              <a:gd name="connsiteX21" fmla="*/ 652540 w 4929217"/>
              <a:gd name="connsiteY21" fmla="*/ 2051024 h 4332279"/>
              <a:gd name="connsiteX22" fmla="*/ 706120 w 4929217"/>
              <a:gd name="connsiteY22" fmla="*/ 1997443 h 4332279"/>
              <a:gd name="connsiteX23" fmla="*/ 1065107 w 4929217"/>
              <a:gd name="connsiteY23" fmla="*/ 2104605 h 4332279"/>
              <a:gd name="connsiteX24" fmla="*/ 759711 w 4929217"/>
              <a:gd name="connsiteY24" fmla="*/ 2104605 h 4332279"/>
              <a:gd name="connsiteX25" fmla="*/ 759711 w 4929217"/>
              <a:gd name="connsiteY25" fmla="*/ 3415168 h 4332279"/>
              <a:gd name="connsiteX26" fmla="*/ 1065107 w 4929217"/>
              <a:gd name="connsiteY26" fmla="*/ 3415168 h 4332279"/>
              <a:gd name="connsiteX27" fmla="*/ 3697893 w 4929217"/>
              <a:gd name="connsiteY27" fmla="*/ 1300935 h 4332279"/>
              <a:gd name="connsiteX28" fmla="*/ 4218671 w 4929217"/>
              <a:gd name="connsiteY28" fmla="*/ 1516316 h 4332279"/>
              <a:gd name="connsiteX29" fmla="*/ 4434051 w 4929217"/>
              <a:gd name="connsiteY29" fmla="*/ 2037093 h 4332279"/>
              <a:gd name="connsiteX30" fmla="*/ 4380470 w 4929217"/>
              <a:gd name="connsiteY30" fmla="*/ 2090673 h 4332279"/>
              <a:gd name="connsiteX31" fmla="*/ 3696816 w 4929217"/>
              <a:gd name="connsiteY31" fmla="*/ 2090673 h 4332279"/>
              <a:gd name="connsiteX32" fmla="*/ 3643235 w 4929217"/>
              <a:gd name="connsiteY32" fmla="*/ 2037093 h 4332279"/>
              <a:gd name="connsiteX33" fmla="*/ 3643235 w 4929217"/>
              <a:gd name="connsiteY33" fmla="*/ 1353438 h 4332279"/>
              <a:gd name="connsiteX34" fmla="*/ 3697893 w 4929217"/>
              <a:gd name="connsiteY34" fmla="*/ 1300935 h 4332279"/>
              <a:gd name="connsiteX35" fmla="*/ 4142595 w 4929217"/>
              <a:gd name="connsiteY35" fmla="*/ 1592400 h 4332279"/>
              <a:gd name="connsiteX36" fmla="*/ 3750406 w 4929217"/>
              <a:gd name="connsiteY36" fmla="*/ 1410232 h 4332279"/>
              <a:gd name="connsiteX37" fmla="*/ 3750406 w 4929217"/>
              <a:gd name="connsiteY37" fmla="*/ 1983522 h 4332279"/>
              <a:gd name="connsiteX38" fmla="*/ 4324764 w 4929217"/>
              <a:gd name="connsiteY38" fmla="*/ 1983522 h 4332279"/>
              <a:gd name="connsiteX39" fmla="*/ 4142595 w 4929217"/>
              <a:gd name="connsiteY39" fmla="*/ 1592400 h 4332279"/>
              <a:gd name="connsiteX40" fmla="*/ 4216535 w 4929217"/>
              <a:gd name="connsiteY40" fmla="*/ 2286773 h 4332279"/>
              <a:gd name="connsiteX41" fmla="*/ 3479300 w 4929217"/>
              <a:gd name="connsiteY41" fmla="*/ 3024008 h 4332279"/>
              <a:gd name="connsiteX42" fmla="*/ 2742065 w 4929217"/>
              <a:gd name="connsiteY42" fmla="*/ 2286773 h 4332279"/>
              <a:gd name="connsiteX43" fmla="*/ 3479300 w 4929217"/>
              <a:gd name="connsiteY43" fmla="*/ 1549538 h 4332279"/>
              <a:gd name="connsiteX44" fmla="*/ 3532880 w 4929217"/>
              <a:gd name="connsiteY44" fmla="*/ 1603118 h 4332279"/>
              <a:gd name="connsiteX45" fmla="*/ 3532880 w 4929217"/>
              <a:gd name="connsiteY45" fmla="*/ 2233192 h 4332279"/>
              <a:gd name="connsiteX46" fmla="*/ 4162954 w 4929217"/>
              <a:gd name="connsiteY46" fmla="*/ 2233192 h 4332279"/>
              <a:gd name="connsiteX47" fmla="*/ 4216525 w 4929217"/>
              <a:gd name="connsiteY47" fmla="*/ 2286773 h 4332279"/>
              <a:gd name="connsiteX48" fmla="*/ 3925070 w 4929217"/>
              <a:gd name="connsiteY48" fmla="*/ 2732543 h 4332279"/>
              <a:gd name="connsiteX49" fmla="*/ 4107237 w 4929217"/>
              <a:gd name="connsiteY49" fmla="*/ 2340353 h 4332279"/>
              <a:gd name="connsiteX50" fmla="*/ 3479300 w 4929217"/>
              <a:gd name="connsiteY50" fmla="*/ 2340353 h 4332279"/>
              <a:gd name="connsiteX51" fmla="*/ 3425719 w 4929217"/>
              <a:gd name="connsiteY51" fmla="*/ 2286773 h 4332279"/>
              <a:gd name="connsiteX52" fmla="*/ 3425719 w 4929217"/>
              <a:gd name="connsiteY52" fmla="*/ 1658835 h 4332279"/>
              <a:gd name="connsiteX53" fmla="*/ 2849216 w 4929217"/>
              <a:gd name="connsiteY53" fmla="*/ 2286773 h 4332279"/>
              <a:gd name="connsiteX54" fmla="*/ 3479290 w 4929217"/>
              <a:gd name="connsiteY54" fmla="*/ 2916847 h 4332279"/>
              <a:gd name="connsiteX55" fmla="*/ 3925060 w 4929217"/>
              <a:gd name="connsiteY55" fmla="*/ 2732543 h 4332279"/>
              <a:gd name="connsiteX56" fmla="*/ 2047741 w 4929217"/>
              <a:gd name="connsiteY56" fmla="*/ 498304 h 4332279"/>
              <a:gd name="connsiteX57" fmla="*/ 1726277 w 4929217"/>
              <a:gd name="connsiteY57" fmla="*/ 631173 h 4332279"/>
              <a:gd name="connsiteX58" fmla="*/ 1859146 w 4929217"/>
              <a:gd name="connsiteY58" fmla="*/ 309709 h 4332279"/>
              <a:gd name="connsiteX59" fmla="*/ 2047741 w 4929217"/>
              <a:gd name="connsiteY59" fmla="*/ 498304 h 4332279"/>
              <a:gd name="connsiteX60" fmla="*/ 1917008 w 4929217"/>
              <a:gd name="connsiteY60" fmla="*/ 555098 h 4332279"/>
              <a:gd name="connsiteX61" fmla="*/ 1859146 w 4929217"/>
              <a:gd name="connsiteY61" fmla="*/ 416870 h 4332279"/>
              <a:gd name="connsiteX62" fmla="*/ 1801274 w 4929217"/>
              <a:gd name="connsiteY62" fmla="*/ 555098 h 4332279"/>
              <a:gd name="connsiteX63" fmla="*/ 1917008 w 4929217"/>
              <a:gd name="connsiteY63" fmla="*/ 555098 h 4332279"/>
              <a:gd name="connsiteX64" fmla="*/ 1446588 w 4929217"/>
              <a:gd name="connsiteY64" fmla="*/ 498304 h 4332279"/>
              <a:gd name="connsiteX65" fmla="*/ 1125125 w 4929217"/>
              <a:gd name="connsiteY65" fmla="*/ 631173 h 4332279"/>
              <a:gd name="connsiteX66" fmla="*/ 1257993 w 4929217"/>
              <a:gd name="connsiteY66" fmla="*/ 309709 h 4332279"/>
              <a:gd name="connsiteX67" fmla="*/ 1446588 w 4929217"/>
              <a:gd name="connsiteY67" fmla="*/ 498304 h 4332279"/>
              <a:gd name="connsiteX68" fmla="*/ 1314787 w 4929217"/>
              <a:gd name="connsiteY68" fmla="*/ 555098 h 4332279"/>
              <a:gd name="connsiteX69" fmla="*/ 1256926 w 4929217"/>
              <a:gd name="connsiteY69" fmla="*/ 416870 h 4332279"/>
              <a:gd name="connsiteX70" fmla="*/ 1199054 w 4929217"/>
              <a:gd name="connsiteY70" fmla="*/ 555098 h 4332279"/>
              <a:gd name="connsiteX71" fmla="*/ 1314778 w 4929217"/>
              <a:gd name="connsiteY71" fmla="*/ 555098 h 4332279"/>
              <a:gd name="connsiteX72" fmla="*/ 1705909 w 4929217"/>
              <a:gd name="connsiteY72" fmla="*/ 2511784 h 4332279"/>
              <a:gd name="connsiteX73" fmla="*/ 1400512 w 4929217"/>
              <a:gd name="connsiteY73" fmla="*/ 2511784 h 4332279"/>
              <a:gd name="connsiteX74" fmla="*/ 1400512 w 4929217"/>
              <a:gd name="connsiteY74" fmla="*/ 3415110 h 4332279"/>
              <a:gd name="connsiteX75" fmla="*/ 1705909 w 4929217"/>
              <a:gd name="connsiteY75" fmla="*/ 3415110 h 4332279"/>
              <a:gd name="connsiteX76" fmla="*/ 2367059 w 4929217"/>
              <a:gd name="connsiteY76" fmla="*/ 1520607 h 4332279"/>
              <a:gd name="connsiteX77" fmla="*/ 2061663 w 4929217"/>
              <a:gd name="connsiteY77" fmla="*/ 1520607 h 4332279"/>
              <a:gd name="connsiteX78" fmla="*/ 2061663 w 4929217"/>
              <a:gd name="connsiteY78" fmla="*/ 3415178 h 4332279"/>
              <a:gd name="connsiteX79" fmla="*/ 2367059 w 4929217"/>
              <a:gd name="connsiteY79" fmla="*/ 3415178 h 4332279"/>
              <a:gd name="connsiteX80" fmla="*/ 536855 w 4929217"/>
              <a:gd name="connsiteY80" fmla="*/ 3861928 h 4332279"/>
              <a:gd name="connsiteX81" fmla="*/ 536855 w 4929217"/>
              <a:gd name="connsiteY81" fmla="*/ 3754767 h 4332279"/>
              <a:gd name="connsiteX82" fmla="*/ 4392325 w 4929217"/>
              <a:gd name="connsiteY82" fmla="*/ 3754767 h 4332279"/>
              <a:gd name="connsiteX83" fmla="*/ 4392325 w 4929217"/>
              <a:gd name="connsiteY83" fmla="*/ 3861928 h 4332279"/>
              <a:gd name="connsiteX84" fmla="*/ 843319 w 4929217"/>
              <a:gd name="connsiteY84" fmla="*/ 498275 h 4332279"/>
              <a:gd name="connsiteX85" fmla="*/ 521856 w 4929217"/>
              <a:gd name="connsiteY85" fmla="*/ 631144 h 4332279"/>
              <a:gd name="connsiteX86" fmla="*/ 654724 w 4929217"/>
              <a:gd name="connsiteY86" fmla="*/ 309679 h 4332279"/>
              <a:gd name="connsiteX87" fmla="*/ 843319 w 4929217"/>
              <a:gd name="connsiteY87" fmla="*/ 498275 h 4332279"/>
              <a:gd name="connsiteX88" fmla="*/ 712586 w 4929217"/>
              <a:gd name="connsiteY88" fmla="*/ 555069 h 4332279"/>
              <a:gd name="connsiteX89" fmla="*/ 654724 w 4929217"/>
              <a:gd name="connsiteY89" fmla="*/ 416841 h 4332279"/>
              <a:gd name="connsiteX90" fmla="*/ 596863 w 4929217"/>
              <a:gd name="connsiteY90" fmla="*/ 555069 h 4332279"/>
              <a:gd name="connsiteX91" fmla="*/ 712577 w 4929217"/>
              <a:gd name="connsiteY91" fmla="*/ 555069 h 4332279"/>
              <a:gd name="connsiteX92" fmla="*/ 0 w 4929217"/>
              <a:gd name="connsiteY92" fmla="*/ 917259 h 4332279"/>
              <a:gd name="connsiteX93" fmla="*/ 0 w 4929217"/>
              <a:gd name="connsiteY93" fmla="*/ 309678 h 4332279"/>
              <a:gd name="connsiteX94" fmla="*/ 309679 w 4929217"/>
              <a:gd name="connsiteY94" fmla="*/ 0 h 4332279"/>
              <a:gd name="connsiteX95" fmla="*/ 4619540 w 4929217"/>
              <a:gd name="connsiteY95" fmla="*/ 0 h 4332279"/>
              <a:gd name="connsiteX96" fmla="*/ 4929218 w 4929217"/>
              <a:gd name="connsiteY96" fmla="*/ 309678 h 4332279"/>
              <a:gd name="connsiteX97" fmla="*/ 4929218 w 4929217"/>
              <a:gd name="connsiteY97" fmla="*/ 4022601 h 4332279"/>
              <a:gd name="connsiteX98" fmla="*/ 4619540 w 4929217"/>
              <a:gd name="connsiteY98" fmla="*/ 4332279 h 4332279"/>
              <a:gd name="connsiteX99" fmla="*/ 309679 w 4929217"/>
              <a:gd name="connsiteY99" fmla="*/ 4332279 h 4332279"/>
              <a:gd name="connsiteX100" fmla="*/ 0 w 4929217"/>
              <a:gd name="connsiteY100" fmla="*/ 4022601 h 4332279"/>
              <a:gd name="connsiteX101" fmla="*/ 107162 w 4929217"/>
              <a:gd name="connsiteY101" fmla="*/ 863679 h 4332279"/>
              <a:gd name="connsiteX102" fmla="*/ 4822037 w 4929217"/>
              <a:gd name="connsiteY102" fmla="*/ 863679 h 4332279"/>
              <a:gd name="connsiteX103" fmla="*/ 4822037 w 4929217"/>
              <a:gd name="connsiteY103" fmla="*/ 309680 h 4332279"/>
              <a:gd name="connsiteX104" fmla="*/ 4619511 w 4929217"/>
              <a:gd name="connsiteY104" fmla="*/ 107153 h 4332279"/>
              <a:gd name="connsiteX105" fmla="*/ 309649 w 4929217"/>
              <a:gd name="connsiteY105" fmla="*/ 107153 h 4332279"/>
              <a:gd name="connsiteX106" fmla="*/ 107123 w 4929217"/>
              <a:gd name="connsiteY106" fmla="*/ 309680 h 4332279"/>
              <a:gd name="connsiteX107" fmla="*/ 4822037 w 4929217"/>
              <a:gd name="connsiteY107" fmla="*/ 970840 h 4332279"/>
              <a:gd name="connsiteX108" fmla="*/ 107162 w 4929217"/>
              <a:gd name="connsiteY108" fmla="*/ 970840 h 4332279"/>
              <a:gd name="connsiteX109" fmla="*/ 107162 w 4929217"/>
              <a:gd name="connsiteY109" fmla="*/ 4021572 h 4332279"/>
              <a:gd name="connsiteX110" fmla="*/ 309689 w 4929217"/>
              <a:gd name="connsiteY110" fmla="*/ 4224099 h 4332279"/>
              <a:gd name="connsiteX111" fmla="*/ 4619550 w 4929217"/>
              <a:gd name="connsiteY111" fmla="*/ 4224099 h 4332279"/>
              <a:gd name="connsiteX112" fmla="*/ 4822077 w 4929217"/>
              <a:gd name="connsiteY112" fmla="*/ 4021572 h 4332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4929217" h="4332279">
                <a:moveTo>
                  <a:pt x="706130" y="1997443"/>
                </a:moveTo>
                <a:lnTo>
                  <a:pt x="1118678" y="1997443"/>
                </a:lnTo>
                <a:cubicBezTo>
                  <a:pt x="1147609" y="1997443"/>
                  <a:pt x="1172259" y="2021015"/>
                  <a:pt x="1172259" y="2051024"/>
                </a:cubicBezTo>
                <a:lnTo>
                  <a:pt x="1172259" y="3415080"/>
                </a:lnTo>
                <a:lnTo>
                  <a:pt x="1293341" y="3415080"/>
                </a:lnTo>
                <a:lnTo>
                  <a:pt x="1293341" y="2458174"/>
                </a:lnTo>
                <a:cubicBezTo>
                  <a:pt x="1293341" y="2429243"/>
                  <a:pt x="1316913" y="2404593"/>
                  <a:pt x="1346922" y="2404593"/>
                </a:cubicBezTo>
                <a:lnTo>
                  <a:pt x="1759470" y="2404593"/>
                </a:lnTo>
                <a:cubicBezTo>
                  <a:pt x="1788401" y="2404593"/>
                  <a:pt x="1813041" y="2428165"/>
                  <a:pt x="1813041" y="2458174"/>
                </a:cubicBezTo>
                <a:lnTo>
                  <a:pt x="1813041" y="3415080"/>
                </a:lnTo>
                <a:lnTo>
                  <a:pt x="1954492" y="3415080"/>
                </a:lnTo>
                <a:lnTo>
                  <a:pt x="1954492" y="1467016"/>
                </a:lnTo>
                <a:cubicBezTo>
                  <a:pt x="1954492" y="1438085"/>
                  <a:pt x="1978073" y="1413436"/>
                  <a:pt x="2008072" y="1413436"/>
                </a:cubicBezTo>
                <a:lnTo>
                  <a:pt x="2420620" y="1413436"/>
                </a:lnTo>
                <a:cubicBezTo>
                  <a:pt x="2450629" y="1413436"/>
                  <a:pt x="2474201" y="1437008"/>
                  <a:pt x="2474201" y="1467016"/>
                </a:cubicBezTo>
                <a:lnTo>
                  <a:pt x="2474201" y="3415080"/>
                </a:lnTo>
                <a:lnTo>
                  <a:pt x="4392286" y="3415080"/>
                </a:lnTo>
                <a:cubicBezTo>
                  <a:pt x="4463011" y="3415080"/>
                  <a:pt x="4463011" y="3522242"/>
                  <a:pt x="4392286" y="3522242"/>
                </a:cubicBezTo>
                <a:lnTo>
                  <a:pt x="536816" y="3522242"/>
                </a:lnTo>
                <a:cubicBezTo>
                  <a:pt x="466090" y="3522242"/>
                  <a:pt x="466090" y="3415080"/>
                  <a:pt x="536816" y="3415080"/>
                </a:cubicBezTo>
                <a:lnTo>
                  <a:pt x="652540" y="3415080"/>
                </a:lnTo>
                <a:lnTo>
                  <a:pt x="652540" y="2051024"/>
                </a:lnTo>
                <a:cubicBezTo>
                  <a:pt x="652540" y="2021015"/>
                  <a:pt x="677189" y="1997443"/>
                  <a:pt x="706120" y="1997443"/>
                </a:cubicBezTo>
                <a:close/>
                <a:moveTo>
                  <a:pt x="1065107" y="2104605"/>
                </a:moveTo>
                <a:lnTo>
                  <a:pt x="759711" y="2104605"/>
                </a:lnTo>
                <a:lnTo>
                  <a:pt x="759711" y="3415168"/>
                </a:lnTo>
                <a:lnTo>
                  <a:pt x="1065107" y="3415168"/>
                </a:lnTo>
                <a:close/>
                <a:moveTo>
                  <a:pt x="3697893" y="1300935"/>
                </a:moveTo>
                <a:cubicBezTo>
                  <a:pt x="3901488" y="1300935"/>
                  <a:pt x="4085801" y="1383447"/>
                  <a:pt x="4218671" y="1516316"/>
                </a:cubicBezTo>
                <a:cubicBezTo>
                  <a:pt x="4351539" y="1649185"/>
                  <a:pt x="4434051" y="1834566"/>
                  <a:pt x="4434051" y="2037093"/>
                </a:cubicBezTo>
                <a:cubicBezTo>
                  <a:pt x="4434051" y="2066023"/>
                  <a:pt x="4410479" y="2090673"/>
                  <a:pt x="4380470" y="2090673"/>
                </a:cubicBezTo>
                <a:lnTo>
                  <a:pt x="3696816" y="2090673"/>
                </a:lnTo>
                <a:cubicBezTo>
                  <a:pt x="3666817" y="2090673"/>
                  <a:pt x="3643235" y="2067101"/>
                  <a:pt x="3643235" y="2037093"/>
                </a:cubicBezTo>
                <a:lnTo>
                  <a:pt x="3643235" y="1353438"/>
                </a:lnTo>
                <a:cubicBezTo>
                  <a:pt x="3644313" y="1325575"/>
                  <a:pt x="3667885" y="1300935"/>
                  <a:pt x="3697893" y="1300935"/>
                </a:cubicBezTo>
                <a:close/>
                <a:moveTo>
                  <a:pt x="4142595" y="1592400"/>
                </a:moveTo>
                <a:cubicBezTo>
                  <a:pt x="4040793" y="1489530"/>
                  <a:pt x="3903633" y="1423096"/>
                  <a:pt x="3750406" y="1410232"/>
                </a:cubicBezTo>
                <a:lnTo>
                  <a:pt x="3750406" y="1983522"/>
                </a:lnTo>
                <a:lnTo>
                  <a:pt x="4324764" y="1983522"/>
                </a:lnTo>
                <a:cubicBezTo>
                  <a:pt x="4312978" y="1831362"/>
                  <a:pt x="4245466" y="1694202"/>
                  <a:pt x="4142595" y="1592400"/>
                </a:cubicBezTo>
                <a:close/>
                <a:moveTo>
                  <a:pt x="4216535" y="2286773"/>
                </a:moveTo>
                <a:cubicBezTo>
                  <a:pt x="4216535" y="2693962"/>
                  <a:pt x="3886488" y="3024008"/>
                  <a:pt x="3479300" y="3024008"/>
                </a:cubicBezTo>
                <a:cubicBezTo>
                  <a:pt x="3072111" y="3024008"/>
                  <a:pt x="2742065" y="2693962"/>
                  <a:pt x="2742065" y="2286773"/>
                </a:cubicBezTo>
                <a:cubicBezTo>
                  <a:pt x="2742065" y="1879584"/>
                  <a:pt x="3072111" y="1549538"/>
                  <a:pt x="3479300" y="1549538"/>
                </a:cubicBezTo>
                <a:cubicBezTo>
                  <a:pt x="3508231" y="1549538"/>
                  <a:pt x="3532880" y="1573110"/>
                  <a:pt x="3532880" y="1603118"/>
                </a:cubicBezTo>
                <a:lnTo>
                  <a:pt x="3532880" y="2233192"/>
                </a:lnTo>
                <a:lnTo>
                  <a:pt x="4162954" y="2233192"/>
                </a:lnTo>
                <a:cubicBezTo>
                  <a:pt x="4191885" y="2233192"/>
                  <a:pt x="4216525" y="2256764"/>
                  <a:pt x="4216525" y="2286773"/>
                </a:cubicBezTo>
                <a:close/>
                <a:moveTo>
                  <a:pt x="3925070" y="2732543"/>
                </a:moveTo>
                <a:cubicBezTo>
                  <a:pt x="4026872" y="2630741"/>
                  <a:pt x="4094374" y="2493581"/>
                  <a:pt x="4107237" y="2340353"/>
                </a:cubicBezTo>
                <a:lnTo>
                  <a:pt x="3479300" y="2340353"/>
                </a:lnTo>
                <a:cubicBezTo>
                  <a:pt x="3449291" y="2340353"/>
                  <a:pt x="3425719" y="2316781"/>
                  <a:pt x="3425719" y="2286773"/>
                </a:cubicBezTo>
                <a:lnTo>
                  <a:pt x="3425719" y="1658835"/>
                </a:lnTo>
                <a:cubicBezTo>
                  <a:pt x="3102110" y="1686698"/>
                  <a:pt x="2849216" y="1957804"/>
                  <a:pt x="2849216" y="2286773"/>
                </a:cubicBezTo>
                <a:cubicBezTo>
                  <a:pt x="2849216" y="2635032"/>
                  <a:pt x="3131041" y="2916847"/>
                  <a:pt x="3479290" y="2916847"/>
                </a:cubicBezTo>
                <a:cubicBezTo>
                  <a:pt x="3652885" y="2916847"/>
                  <a:pt x="3810404" y="2846121"/>
                  <a:pt x="3925060" y="2732543"/>
                </a:cubicBezTo>
                <a:close/>
                <a:moveTo>
                  <a:pt x="2047741" y="498304"/>
                </a:moveTo>
                <a:cubicBezTo>
                  <a:pt x="2047741" y="665463"/>
                  <a:pt x="1844147" y="750120"/>
                  <a:pt x="1726277" y="631173"/>
                </a:cubicBezTo>
                <a:cubicBezTo>
                  <a:pt x="1607330" y="513304"/>
                  <a:pt x="1691987" y="309709"/>
                  <a:pt x="1859146" y="309709"/>
                </a:cubicBezTo>
                <a:cubicBezTo>
                  <a:pt x="1964162" y="309709"/>
                  <a:pt x="2047741" y="393291"/>
                  <a:pt x="2047741" y="498304"/>
                </a:cubicBezTo>
                <a:close/>
                <a:moveTo>
                  <a:pt x="1917008" y="555098"/>
                </a:moveTo>
                <a:cubicBezTo>
                  <a:pt x="1968443" y="503663"/>
                  <a:pt x="1932007" y="416870"/>
                  <a:pt x="1859146" y="416870"/>
                </a:cubicBezTo>
                <a:cubicBezTo>
                  <a:pt x="1787353" y="416870"/>
                  <a:pt x="1750917" y="504741"/>
                  <a:pt x="1801274" y="555098"/>
                </a:cubicBezTo>
                <a:cubicBezTo>
                  <a:pt x="1834496" y="587243"/>
                  <a:pt x="1884864" y="587243"/>
                  <a:pt x="1917008" y="555098"/>
                </a:cubicBezTo>
                <a:close/>
                <a:moveTo>
                  <a:pt x="1446588" y="498304"/>
                </a:moveTo>
                <a:cubicBezTo>
                  <a:pt x="1446588" y="665463"/>
                  <a:pt x="1242994" y="750120"/>
                  <a:pt x="1125125" y="631173"/>
                </a:cubicBezTo>
                <a:cubicBezTo>
                  <a:pt x="1006177" y="513304"/>
                  <a:pt x="1090835" y="309709"/>
                  <a:pt x="1257993" y="309709"/>
                </a:cubicBezTo>
                <a:cubicBezTo>
                  <a:pt x="1361931" y="309709"/>
                  <a:pt x="1446588" y="393291"/>
                  <a:pt x="1446588" y="498304"/>
                </a:cubicBezTo>
                <a:close/>
                <a:moveTo>
                  <a:pt x="1314787" y="555098"/>
                </a:moveTo>
                <a:cubicBezTo>
                  <a:pt x="1366222" y="503663"/>
                  <a:pt x="1329787" y="416870"/>
                  <a:pt x="1256926" y="416870"/>
                </a:cubicBezTo>
                <a:cubicBezTo>
                  <a:pt x="1185132" y="416870"/>
                  <a:pt x="1148696" y="504741"/>
                  <a:pt x="1199054" y="555098"/>
                </a:cubicBezTo>
                <a:cubicBezTo>
                  <a:pt x="1232276" y="587243"/>
                  <a:pt x="1283711" y="587243"/>
                  <a:pt x="1314778" y="555098"/>
                </a:cubicBezTo>
                <a:close/>
                <a:moveTo>
                  <a:pt x="1705909" y="2511784"/>
                </a:moveTo>
                <a:lnTo>
                  <a:pt x="1400512" y="2511784"/>
                </a:lnTo>
                <a:lnTo>
                  <a:pt x="1400512" y="3415110"/>
                </a:lnTo>
                <a:lnTo>
                  <a:pt x="1705909" y="3415110"/>
                </a:lnTo>
                <a:close/>
                <a:moveTo>
                  <a:pt x="2367059" y="1520607"/>
                </a:moveTo>
                <a:lnTo>
                  <a:pt x="2061663" y="1520607"/>
                </a:lnTo>
                <a:lnTo>
                  <a:pt x="2061663" y="3415178"/>
                </a:lnTo>
                <a:lnTo>
                  <a:pt x="2367059" y="3415178"/>
                </a:lnTo>
                <a:close/>
                <a:moveTo>
                  <a:pt x="536855" y="3861928"/>
                </a:moveTo>
                <a:cubicBezTo>
                  <a:pt x="466129" y="3861928"/>
                  <a:pt x="466129" y="3754767"/>
                  <a:pt x="536855" y="3754767"/>
                </a:cubicBezTo>
                <a:lnTo>
                  <a:pt x="4392325" y="3754767"/>
                </a:lnTo>
                <a:cubicBezTo>
                  <a:pt x="4463051" y="3754767"/>
                  <a:pt x="4463051" y="3861928"/>
                  <a:pt x="4392325" y="3861928"/>
                </a:cubicBezTo>
                <a:close/>
                <a:moveTo>
                  <a:pt x="843319" y="498275"/>
                </a:moveTo>
                <a:cubicBezTo>
                  <a:pt x="843319" y="665434"/>
                  <a:pt x="639725" y="750091"/>
                  <a:pt x="521856" y="631144"/>
                </a:cubicBezTo>
                <a:cubicBezTo>
                  <a:pt x="402909" y="513274"/>
                  <a:pt x="487566" y="309679"/>
                  <a:pt x="654724" y="309679"/>
                </a:cubicBezTo>
                <a:cubicBezTo>
                  <a:pt x="759740" y="309679"/>
                  <a:pt x="843319" y="393260"/>
                  <a:pt x="843319" y="498275"/>
                </a:cubicBezTo>
                <a:close/>
                <a:moveTo>
                  <a:pt x="712586" y="555069"/>
                </a:moveTo>
                <a:cubicBezTo>
                  <a:pt x="764021" y="503634"/>
                  <a:pt x="727586" y="416841"/>
                  <a:pt x="654724" y="416841"/>
                </a:cubicBezTo>
                <a:cubicBezTo>
                  <a:pt x="582931" y="416841"/>
                  <a:pt x="546495" y="504712"/>
                  <a:pt x="596863" y="555069"/>
                </a:cubicBezTo>
                <a:cubicBezTo>
                  <a:pt x="630075" y="587213"/>
                  <a:pt x="681510" y="587213"/>
                  <a:pt x="712577" y="555069"/>
                </a:cubicBezTo>
                <a:close/>
                <a:moveTo>
                  <a:pt x="0" y="917259"/>
                </a:moveTo>
                <a:lnTo>
                  <a:pt x="0" y="309678"/>
                </a:lnTo>
                <a:cubicBezTo>
                  <a:pt x="0" y="139296"/>
                  <a:pt x="139307" y="0"/>
                  <a:pt x="309679" y="0"/>
                </a:cubicBezTo>
                <a:lnTo>
                  <a:pt x="4619540" y="0"/>
                </a:lnTo>
                <a:cubicBezTo>
                  <a:pt x="4789922" y="0"/>
                  <a:pt x="4929218" y="139306"/>
                  <a:pt x="4929218" y="309678"/>
                </a:cubicBezTo>
                <a:lnTo>
                  <a:pt x="4929218" y="4022601"/>
                </a:lnTo>
                <a:cubicBezTo>
                  <a:pt x="4929218" y="4192983"/>
                  <a:pt x="4789913" y="4332279"/>
                  <a:pt x="4619540" y="4332279"/>
                </a:cubicBezTo>
                <a:lnTo>
                  <a:pt x="309679" y="4332279"/>
                </a:lnTo>
                <a:cubicBezTo>
                  <a:pt x="139297" y="4332279"/>
                  <a:pt x="0" y="4192973"/>
                  <a:pt x="0" y="4022601"/>
                </a:cubicBezTo>
                <a:close/>
                <a:moveTo>
                  <a:pt x="107162" y="863679"/>
                </a:moveTo>
                <a:lnTo>
                  <a:pt x="4822037" y="863679"/>
                </a:lnTo>
                <a:lnTo>
                  <a:pt x="4822037" y="309680"/>
                </a:lnTo>
                <a:cubicBezTo>
                  <a:pt x="4822037" y="198237"/>
                  <a:pt x="4730953" y="107153"/>
                  <a:pt x="4619511" y="107153"/>
                </a:cubicBezTo>
                <a:lnTo>
                  <a:pt x="309649" y="107153"/>
                </a:lnTo>
                <a:cubicBezTo>
                  <a:pt x="198207" y="107153"/>
                  <a:pt x="107123" y="198236"/>
                  <a:pt x="107123" y="309680"/>
                </a:cubicBezTo>
                <a:close/>
                <a:moveTo>
                  <a:pt x="4822037" y="970840"/>
                </a:moveTo>
                <a:lnTo>
                  <a:pt x="107162" y="970840"/>
                </a:lnTo>
                <a:lnTo>
                  <a:pt x="107162" y="4021572"/>
                </a:lnTo>
                <a:cubicBezTo>
                  <a:pt x="107162" y="4133015"/>
                  <a:pt x="198246" y="4224099"/>
                  <a:pt x="309689" y="4224099"/>
                </a:cubicBezTo>
                <a:lnTo>
                  <a:pt x="4619550" y="4224099"/>
                </a:lnTo>
                <a:cubicBezTo>
                  <a:pt x="4730993" y="4224099"/>
                  <a:pt x="4822077" y="4133015"/>
                  <a:pt x="4822077" y="4021572"/>
                </a:cubicBezTo>
                <a:close/>
              </a:path>
            </a:pathLst>
          </a:custGeom>
          <a:solidFill>
            <a:srgbClr val="000000"/>
          </a:solidFill>
          <a:ln w="9797" cap="flat">
            <a:noFill/>
            <a:prstDash val="solid"/>
            <a:miter/>
          </a:ln>
        </p:spPr>
        <p:txBody>
          <a:bodyPr rtlCol="0" anchor="ctr"/>
          <a:lstStyle/>
          <a:p>
            <a:endParaRPr lang="en-US" sz="1430"/>
          </a:p>
        </p:txBody>
      </p:sp>
      <p:grpSp>
        <p:nvGrpSpPr>
          <p:cNvPr id="33" name="Group 32">
            <a:extLst>
              <a:ext uri="{FF2B5EF4-FFF2-40B4-BE49-F238E27FC236}">
                <a16:creationId xmlns:a16="http://schemas.microsoft.com/office/drawing/2014/main" id="{B8D56647-A910-C694-1B2E-6E581F9E8B5C}"/>
              </a:ext>
            </a:extLst>
          </p:cNvPr>
          <p:cNvGrpSpPr/>
          <p:nvPr/>
        </p:nvGrpSpPr>
        <p:grpSpPr>
          <a:xfrm>
            <a:off x="11104146" y="3260477"/>
            <a:ext cx="774987" cy="757875"/>
            <a:chOff x="13272620" y="8373990"/>
            <a:chExt cx="3880883" cy="5197619"/>
          </a:xfrm>
        </p:grpSpPr>
        <p:sp>
          <p:nvSpPr>
            <p:cNvPr id="34" name="Freeform: Shape 115">
              <a:extLst>
                <a:ext uri="{FF2B5EF4-FFF2-40B4-BE49-F238E27FC236}">
                  <a16:creationId xmlns:a16="http://schemas.microsoft.com/office/drawing/2014/main" id="{00BCEF99-CB00-0411-1048-30E27EA782F2}"/>
                </a:ext>
              </a:extLst>
            </p:cNvPr>
            <p:cNvSpPr/>
            <p:nvPr/>
          </p:nvSpPr>
          <p:spPr>
            <a:xfrm>
              <a:off x="13272620" y="8373990"/>
              <a:ext cx="3880883" cy="5197619"/>
            </a:xfrm>
            <a:custGeom>
              <a:avLst/>
              <a:gdLst>
                <a:gd name="connsiteX0" fmla="*/ 3808708 w 3880883"/>
                <a:gd name="connsiteY0" fmla="*/ 0 h 5197619"/>
                <a:gd name="connsiteX1" fmla="*/ 72176 w 3880883"/>
                <a:gd name="connsiteY1" fmla="*/ 0 h 5197619"/>
                <a:gd name="connsiteX2" fmla="*/ 0 w 3880883"/>
                <a:gd name="connsiteY2" fmla="*/ 72178 h 5197619"/>
                <a:gd name="connsiteX3" fmla="*/ 0 w 3880883"/>
                <a:gd name="connsiteY3" fmla="*/ 5125444 h 5197619"/>
                <a:gd name="connsiteX4" fmla="*/ 21123 w 3880883"/>
                <a:gd name="connsiteY4" fmla="*/ 5176497 h 5197619"/>
                <a:gd name="connsiteX5" fmla="*/ 72176 w 3880883"/>
                <a:gd name="connsiteY5" fmla="*/ 5197620 h 5197619"/>
                <a:gd name="connsiteX6" fmla="*/ 3808708 w 3880883"/>
                <a:gd name="connsiteY6" fmla="*/ 5197620 h 5197619"/>
                <a:gd name="connsiteX7" fmla="*/ 3859761 w 3880883"/>
                <a:gd name="connsiteY7" fmla="*/ 5176497 h 5197619"/>
                <a:gd name="connsiteX8" fmla="*/ 3880884 w 3880883"/>
                <a:gd name="connsiteY8" fmla="*/ 5125444 h 5197619"/>
                <a:gd name="connsiteX9" fmla="*/ 3880884 w 3880883"/>
                <a:gd name="connsiteY9" fmla="*/ 72178 h 5197619"/>
                <a:gd name="connsiteX10" fmla="*/ 3808708 w 3880883"/>
                <a:gd name="connsiteY10" fmla="*/ 0 h 5197619"/>
                <a:gd name="connsiteX11" fmla="*/ 3736533 w 3880883"/>
                <a:gd name="connsiteY11" fmla="*/ 5053269 h 5197619"/>
                <a:gd name="connsiteX12" fmla="*/ 144312 w 3880883"/>
                <a:gd name="connsiteY12" fmla="*/ 5053269 h 5197619"/>
                <a:gd name="connsiteX13" fmla="*/ 144312 w 3880883"/>
                <a:gd name="connsiteY13" fmla="*/ 144410 h 5197619"/>
                <a:gd name="connsiteX14" fmla="*/ 3736533 w 3880883"/>
                <a:gd name="connsiteY14" fmla="*/ 144410 h 519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0883" h="5197619">
                  <a:moveTo>
                    <a:pt x="3808708" y="0"/>
                  </a:moveTo>
                  <a:lnTo>
                    <a:pt x="72176" y="0"/>
                  </a:lnTo>
                  <a:cubicBezTo>
                    <a:pt x="32301" y="0"/>
                    <a:pt x="0" y="32300"/>
                    <a:pt x="0" y="72178"/>
                  </a:cubicBezTo>
                  <a:lnTo>
                    <a:pt x="0" y="5125444"/>
                  </a:lnTo>
                  <a:cubicBezTo>
                    <a:pt x="0" y="5144578"/>
                    <a:pt x="7612" y="5162948"/>
                    <a:pt x="21123" y="5176497"/>
                  </a:cubicBezTo>
                  <a:cubicBezTo>
                    <a:pt x="34672" y="5190047"/>
                    <a:pt x="53042" y="5197620"/>
                    <a:pt x="72176" y="5197620"/>
                  </a:cubicBezTo>
                  <a:lnTo>
                    <a:pt x="3808708" y="5197620"/>
                  </a:lnTo>
                  <a:cubicBezTo>
                    <a:pt x="3827842" y="5197620"/>
                    <a:pt x="3846212" y="5190047"/>
                    <a:pt x="3859761" y="5176497"/>
                  </a:cubicBezTo>
                  <a:cubicBezTo>
                    <a:pt x="3873271" y="5162948"/>
                    <a:pt x="3880884" y="5144578"/>
                    <a:pt x="3880884" y="5125444"/>
                  </a:cubicBezTo>
                  <a:lnTo>
                    <a:pt x="3880884" y="72178"/>
                  </a:lnTo>
                  <a:cubicBezTo>
                    <a:pt x="3880884" y="32300"/>
                    <a:pt x="3848583" y="0"/>
                    <a:pt x="3808708" y="0"/>
                  </a:cubicBezTo>
                  <a:close/>
                  <a:moveTo>
                    <a:pt x="3736533" y="5053269"/>
                  </a:moveTo>
                  <a:lnTo>
                    <a:pt x="144312" y="5053269"/>
                  </a:lnTo>
                  <a:lnTo>
                    <a:pt x="144312" y="144410"/>
                  </a:lnTo>
                  <a:lnTo>
                    <a:pt x="3736533" y="144410"/>
                  </a:lnTo>
                  <a:close/>
                </a:path>
              </a:pathLst>
            </a:custGeom>
            <a:solidFill>
              <a:srgbClr val="000000"/>
            </a:solidFill>
            <a:ln w="9797" cap="flat">
              <a:noFill/>
              <a:prstDash val="solid"/>
              <a:miter/>
            </a:ln>
          </p:spPr>
          <p:txBody>
            <a:bodyPr rtlCol="0" anchor="ctr"/>
            <a:lstStyle/>
            <a:p>
              <a:endParaRPr lang="en-US" sz="1430"/>
            </a:p>
          </p:txBody>
        </p:sp>
        <p:sp>
          <p:nvSpPr>
            <p:cNvPr id="35" name="Freeform: Shape 116">
              <a:extLst>
                <a:ext uri="{FF2B5EF4-FFF2-40B4-BE49-F238E27FC236}">
                  <a16:creationId xmlns:a16="http://schemas.microsoft.com/office/drawing/2014/main" id="{16BAB4F3-21C1-38AC-F499-77DA487167D8}"/>
                </a:ext>
              </a:extLst>
            </p:cNvPr>
            <p:cNvSpPr/>
            <p:nvPr/>
          </p:nvSpPr>
          <p:spPr>
            <a:xfrm>
              <a:off x="13760576" y="8919269"/>
              <a:ext cx="920663" cy="771476"/>
            </a:xfrm>
            <a:custGeom>
              <a:avLst/>
              <a:gdLst>
                <a:gd name="connsiteX0" fmla="*/ 72215 w 920663"/>
                <a:gd name="connsiteY0" fmla="*/ 771477 h 771476"/>
                <a:gd name="connsiteX1" fmla="*/ 691619 w 920663"/>
                <a:gd name="connsiteY1" fmla="*/ 771477 h 771476"/>
                <a:gd name="connsiteX2" fmla="*/ 691580 w 920663"/>
                <a:gd name="connsiteY2" fmla="*/ 771477 h 771476"/>
                <a:gd name="connsiteX3" fmla="*/ 742633 w 920663"/>
                <a:gd name="connsiteY3" fmla="*/ 750354 h 771476"/>
                <a:gd name="connsiteX4" fmla="*/ 763795 w 920663"/>
                <a:gd name="connsiteY4" fmla="*/ 699301 h 771476"/>
                <a:gd name="connsiteX5" fmla="*/ 763795 w 920663"/>
                <a:gd name="connsiteY5" fmla="*/ 258204 h 771476"/>
                <a:gd name="connsiteX6" fmla="*/ 890129 w 920663"/>
                <a:gd name="connsiteY6" fmla="*/ 131144 h 771476"/>
                <a:gd name="connsiteX7" fmla="*/ 920442 w 920663"/>
                <a:gd name="connsiteY7" fmla="*/ 77834 h 771476"/>
                <a:gd name="connsiteX8" fmla="*/ 898780 w 920663"/>
                <a:gd name="connsiteY8" fmla="*/ 20429 h 771476"/>
                <a:gd name="connsiteX9" fmla="*/ 840762 w 920663"/>
                <a:gd name="connsiteY9" fmla="*/ 413 h 771476"/>
                <a:gd name="connsiteX10" fmla="*/ 788337 w 920663"/>
                <a:gd name="connsiteY10" fmla="*/ 32254 h 771476"/>
                <a:gd name="connsiteX11" fmla="*/ 758750 w 920663"/>
                <a:gd name="connsiteY11" fmla="*/ 61148 h 771476"/>
                <a:gd name="connsiteX12" fmla="*/ 691590 w 920663"/>
                <a:gd name="connsiteY12" fmla="*/ 11320 h 771476"/>
                <a:gd name="connsiteX13" fmla="*/ 72225 w 920663"/>
                <a:gd name="connsiteY13" fmla="*/ 11320 h 771476"/>
                <a:gd name="connsiteX14" fmla="*/ 0 w 920663"/>
                <a:gd name="connsiteY14" fmla="*/ 83498 h 771476"/>
                <a:gd name="connsiteX15" fmla="*/ 0 w 920663"/>
                <a:gd name="connsiteY15" fmla="*/ 702172 h 771476"/>
                <a:gd name="connsiteX16" fmla="*/ 72225 w 920663"/>
                <a:gd name="connsiteY16" fmla="*/ 771477 h 771476"/>
                <a:gd name="connsiteX17" fmla="*/ 144390 w 920663"/>
                <a:gd name="connsiteY17" fmla="*/ 152807 h 771476"/>
                <a:gd name="connsiteX18" fmla="*/ 619395 w 920663"/>
                <a:gd name="connsiteY18" fmla="*/ 152807 h 771476"/>
                <a:gd name="connsiteX19" fmla="*/ 619395 w 920663"/>
                <a:gd name="connsiteY19" fmla="*/ 198271 h 771476"/>
                <a:gd name="connsiteX20" fmla="*/ 441822 w 920663"/>
                <a:gd name="connsiteY20" fmla="*/ 375888 h 771476"/>
                <a:gd name="connsiteX21" fmla="*/ 376112 w 920663"/>
                <a:gd name="connsiteY21" fmla="*/ 309483 h 771476"/>
                <a:gd name="connsiteX22" fmla="*/ 273585 w 920663"/>
                <a:gd name="connsiteY22" fmla="*/ 309483 h 771476"/>
                <a:gd name="connsiteX23" fmla="*/ 273585 w 920663"/>
                <a:gd name="connsiteY23" fmla="*/ 411971 h 771476"/>
                <a:gd name="connsiteX24" fmla="*/ 391269 w 920663"/>
                <a:gd name="connsiteY24" fmla="*/ 528929 h 771476"/>
                <a:gd name="connsiteX25" fmla="*/ 493071 w 920663"/>
                <a:gd name="connsiteY25" fmla="*/ 528929 h 771476"/>
                <a:gd name="connsiteX26" fmla="*/ 620130 w 920663"/>
                <a:gd name="connsiteY26" fmla="*/ 402595 h 771476"/>
                <a:gd name="connsiteX27" fmla="*/ 620130 w 920663"/>
                <a:gd name="connsiteY27" fmla="*/ 627087 h 771476"/>
                <a:gd name="connsiteX28" fmla="*/ 144390 w 920663"/>
                <a:gd name="connsiteY28" fmla="*/ 627087 h 77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20663" h="771476">
                  <a:moveTo>
                    <a:pt x="72215" y="771477"/>
                  </a:moveTo>
                  <a:lnTo>
                    <a:pt x="691619" y="771477"/>
                  </a:lnTo>
                  <a:lnTo>
                    <a:pt x="691580" y="771477"/>
                  </a:lnTo>
                  <a:cubicBezTo>
                    <a:pt x="710753" y="771477"/>
                    <a:pt x="729084" y="763865"/>
                    <a:pt x="742633" y="750354"/>
                  </a:cubicBezTo>
                  <a:cubicBezTo>
                    <a:pt x="756183" y="736805"/>
                    <a:pt x="763795" y="718435"/>
                    <a:pt x="763795" y="699301"/>
                  </a:cubicBezTo>
                  <a:lnTo>
                    <a:pt x="763795" y="258204"/>
                  </a:lnTo>
                  <a:lnTo>
                    <a:pt x="890129" y="131144"/>
                  </a:lnTo>
                  <a:cubicBezTo>
                    <a:pt x="907657" y="118783"/>
                    <a:pt x="918757" y="99227"/>
                    <a:pt x="920442" y="77834"/>
                  </a:cubicBezTo>
                  <a:cubicBezTo>
                    <a:pt x="922127" y="56403"/>
                    <a:pt x="914162" y="35393"/>
                    <a:pt x="898780" y="20429"/>
                  </a:cubicBezTo>
                  <a:cubicBezTo>
                    <a:pt x="883360" y="5466"/>
                    <a:pt x="862119" y="-1882"/>
                    <a:pt x="840762" y="413"/>
                  </a:cubicBezTo>
                  <a:cubicBezTo>
                    <a:pt x="819413" y="2709"/>
                    <a:pt x="800201" y="14382"/>
                    <a:pt x="788337" y="32254"/>
                  </a:cubicBezTo>
                  <a:lnTo>
                    <a:pt x="758750" y="61148"/>
                  </a:lnTo>
                  <a:cubicBezTo>
                    <a:pt x="749217" y="31947"/>
                    <a:pt x="722275" y="11971"/>
                    <a:pt x="691590" y="11320"/>
                  </a:cubicBezTo>
                  <a:lnTo>
                    <a:pt x="72225" y="11320"/>
                  </a:lnTo>
                  <a:cubicBezTo>
                    <a:pt x="32340" y="11320"/>
                    <a:pt x="0" y="43659"/>
                    <a:pt x="0" y="83498"/>
                  </a:cubicBezTo>
                  <a:lnTo>
                    <a:pt x="0" y="702172"/>
                  </a:lnTo>
                  <a:cubicBezTo>
                    <a:pt x="1577" y="740900"/>
                    <a:pt x="33457" y="771516"/>
                    <a:pt x="72225" y="771477"/>
                  </a:cubicBezTo>
                  <a:close/>
                  <a:moveTo>
                    <a:pt x="144390" y="152807"/>
                  </a:moveTo>
                  <a:lnTo>
                    <a:pt x="619395" y="152807"/>
                  </a:lnTo>
                  <a:lnTo>
                    <a:pt x="619395" y="198271"/>
                  </a:lnTo>
                  <a:lnTo>
                    <a:pt x="441822" y="375888"/>
                  </a:lnTo>
                  <a:lnTo>
                    <a:pt x="376112" y="309483"/>
                  </a:lnTo>
                  <a:cubicBezTo>
                    <a:pt x="347799" y="281166"/>
                    <a:pt x="301909" y="281166"/>
                    <a:pt x="273585" y="309483"/>
                  </a:cubicBezTo>
                  <a:cubicBezTo>
                    <a:pt x="245311" y="337767"/>
                    <a:pt x="245311" y="383696"/>
                    <a:pt x="273585" y="411971"/>
                  </a:cubicBezTo>
                  <a:lnTo>
                    <a:pt x="391269" y="528929"/>
                  </a:lnTo>
                  <a:cubicBezTo>
                    <a:pt x="419435" y="556910"/>
                    <a:pt x="464904" y="556910"/>
                    <a:pt x="493071" y="528929"/>
                  </a:cubicBezTo>
                  <a:lnTo>
                    <a:pt x="620130" y="402595"/>
                  </a:lnTo>
                  <a:lnTo>
                    <a:pt x="620130" y="627087"/>
                  </a:lnTo>
                  <a:lnTo>
                    <a:pt x="144390" y="627087"/>
                  </a:lnTo>
                  <a:close/>
                </a:path>
              </a:pathLst>
            </a:custGeom>
            <a:solidFill>
              <a:srgbClr val="000000"/>
            </a:solidFill>
            <a:ln w="9797" cap="flat">
              <a:noFill/>
              <a:prstDash val="solid"/>
              <a:miter/>
            </a:ln>
          </p:spPr>
          <p:txBody>
            <a:bodyPr rtlCol="0" anchor="ctr"/>
            <a:lstStyle/>
            <a:p>
              <a:endParaRPr lang="en-US" sz="1430"/>
            </a:p>
          </p:txBody>
        </p:sp>
        <p:sp>
          <p:nvSpPr>
            <p:cNvPr id="36" name="Freeform: Shape 117">
              <a:extLst>
                <a:ext uri="{FF2B5EF4-FFF2-40B4-BE49-F238E27FC236}">
                  <a16:creationId xmlns:a16="http://schemas.microsoft.com/office/drawing/2014/main" id="{A80FCF19-8D72-70B8-93C5-26F46667CA21}"/>
                </a:ext>
              </a:extLst>
            </p:cNvPr>
            <p:cNvSpPr/>
            <p:nvPr/>
          </p:nvSpPr>
          <p:spPr>
            <a:xfrm>
              <a:off x="14779910" y="9041731"/>
              <a:ext cx="1884852" cy="144393"/>
            </a:xfrm>
            <a:custGeom>
              <a:avLst/>
              <a:gdLst>
                <a:gd name="connsiteX0" fmla="*/ 72176 w 1884852"/>
                <a:gd name="connsiteY0" fmla="*/ 144393 h 144393"/>
                <a:gd name="connsiteX1" fmla="*/ 1812638 w 1884852"/>
                <a:gd name="connsiteY1" fmla="*/ 144393 h 144393"/>
                <a:gd name="connsiteX2" fmla="*/ 1884853 w 1884852"/>
                <a:gd name="connsiteY2" fmla="*/ 72178 h 144393"/>
                <a:gd name="connsiteX3" fmla="*/ 1812638 w 1884852"/>
                <a:gd name="connsiteY3" fmla="*/ 0 h 144393"/>
                <a:gd name="connsiteX4" fmla="*/ 72176 w 1884852"/>
                <a:gd name="connsiteY4" fmla="*/ 0 h 144393"/>
                <a:gd name="connsiteX5" fmla="*/ 0 w 1884852"/>
                <a:gd name="connsiteY5" fmla="*/ 72178 h 144393"/>
                <a:gd name="connsiteX6" fmla="*/ 72176 w 1884852"/>
                <a:gd name="connsiteY6" fmla="*/ 144393 h 14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4852" h="144393">
                  <a:moveTo>
                    <a:pt x="72176" y="144393"/>
                  </a:moveTo>
                  <a:lnTo>
                    <a:pt x="1812638" y="144393"/>
                  </a:lnTo>
                  <a:cubicBezTo>
                    <a:pt x="1852512" y="144393"/>
                    <a:pt x="1884853" y="112055"/>
                    <a:pt x="1884853" y="72178"/>
                  </a:cubicBezTo>
                  <a:cubicBezTo>
                    <a:pt x="1884853" y="32338"/>
                    <a:pt x="1852512" y="0"/>
                    <a:pt x="1812638" y="0"/>
                  </a:cubicBezTo>
                  <a:lnTo>
                    <a:pt x="72176" y="0"/>
                  </a:lnTo>
                  <a:cubicBezTo>
                    <a:pt x="32340" y="0"/>
                    <a:pt x="0" y="32338"/>
                    <a:pt x="0" y="72178"/>
                  </a:cubicBezTo>
                  <a:cubicBezTo>
                    <a:pt x="0" y="112055"/>
                    <a:pt x="32340" y="144393"/>
                    <a:pt x="72176" y="144393"/>
                  </a:cubicBezTo>
                  <a:close/>
                </a:path>
              </a:pathLst>
            </a:custGeom>
            <a:solidFill>
              <a:srgbClr val="000000"/>
            </a:solidFill>
            <a:ln w="9797" cap="flat">
              <a:noFill/>
              <a:prstDash val="solid"/>
              <a:miter/>
            </a:ln>
          </p:spPr>
          <p:txBody>
            <a:bodyPr rtlCol="0" anchor="ctr"/>
            <a:lstStyle/>
            <a:p>
              <a:endParaRPr lang="en-US" sz="1430"/>
            </a:p>
          </p:txBody>
        </p:sp>
        <p:sp>
          <p:nvSpPr>
            <p:cNvPr id="37" name="Freeform: Shape 118">
              <a:extLst>
                <a:ext uri="{FF2B5EF4-FFF2-40B4-BE49-F238E27FC236}">
                  <a16:creationId xmlns:a16="http://schemas.microsoft.com/office/drawing/2014/main" id="{EE31AF8B-9C30-5813-560D-1B86C4B9E17D}"/>
                </a:ext>
              </a:extLst>
            </p:cNvPr>
            <p:cNvSpPr/>
            <p:nvPr/>
          </p:nvSpPr>
          <p:spPr>
            <a:xfrm>
              <a:off x="14779910" y="9431533"/>
              <a:ext cx="1010673" cy="144390"/>
            </a:xfrm>
            <a:custGeom>
              <a:avLst/>
              <a:gdLst>
                <a:gd name="connsiteX0" fmla="*/ 72176 w 1010673"/>
                <a:gd name="connsiteY0" fmla="*/ 144390 h 144390"/>
                <a:gd name="connsiteX1" fmla="*/ 938459 w 1010673"/>
                <a:gd name="connsiteY1" fmla="*/ 144390 h 144390"/>
                <a:gd name="connsiteX2" fmla="*/ 1010673 w 1010673"/>
                <a:gd name="connsiteY2" fmla="*/ 72176 h 144390"/>
                <a:gd name="connsiteX3" fmla="*/ 938459 w 1010673"/>
                <a:gd name="connsiteY3" fmla="*/ 0 h 144390"/>
                <a:gd name="connsiteX4" fmla="*/ 72176 w 1010673"/>
                <a:gd name="connsiteY4" fmla="*/ 0 h 144390"/>
                <a:gd name="connsiteX5" fmla="*/ 0 w 1010673"/>
                <a:gd name="connsiteY5" fmla="*/ 72176 h 144390"/>
                <a:gd name="connsiteX6" fmla="*/ 72176 w 1010673"/>
                <a:gd name="connsiteY6" fmla="*/ 144390 h 14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673" h="144390">
                  <a:moveTo>
                    <a:pt x="72176" y="144390"/>
                  </a:moveTo>
                  <a:lnTo>
                    <a:pt x="938459" y="144390"/>
                  </a:lnTo>
                  <a:cubicBezTo>
                    <a:pt x="978333" y="144390"/>
                    <a:pt x="1010673" y="112050"/>
                    <a:pt x="1010673" y="72176"/>
                  </a:cubicBezTo>
                  <a:cubicBezTo>
                    <a:pt x="1010673" y="32331"/>
                    <a:pt x="978333" y="0"/>
                    <a:pt x="938459" y="0"/>
                  </a:cubicBezTo>
                  <a:lnTo>
                    <a:pt x="72176" y="0"/>
                  </a:lnTo>
                  <a:cubicBezTo>
                    <a:pt x="32340" y="0"/>
                    <a:pt x="0" y="32331"/>
                    <a:pt x="0" y="72176"/>
                  </a:cubicBezTo>
                  <a:cubicBezTo>
                    <a:pt x="0" y="112050"/>
                    <a:pt x="32340" y="144390"/>
                    <a:pt x="72176" y="144390"/>
                  </a:cubicBezTo>
                  <a:close/>
                </a:path>
              </a:pathLst>
            </a:custGeom>
            <a:solidFill>
              <a:srgbClr val="000000"/>
            </a:solidFill>
            <a:ln w="9797" cap="flat">
              <a:noFill/>
              <a:prstDash val="solid"/>
              <a:miter/>
            </a:ln>
          </p:spPr>
          <p:txBody>
            <a:bodyPr rtlCol="0" anchor="ctr"/>
            <a:lstStyle/>
            <a:p>
              <a:endParaRPr lang="en-US" sz="1430"/>
            </a:p>
          </p:txBody>
        </p:sp>
        <p:sp>
          <p:nvSpPr>
            <p:cNvPr id="38" name="Freeform: Shape 119">
              <a:extLst>
                <a:ext uri="{FF2B5EF4-FFF2-40B4-BE49-F238E27FC236}">
                  <a16:creationId xmlns:a16="http://schemas.microsoft.com/office/drawing/2014/main" id="{3FF33FDF-1041-62B6-0AF2-6FC146AE2A31}"/>
                </a:ext>
              </a:extLst>
            </p:cNvPr>
            <p:cNvSpPr/>
            <p:nvPr/>
          </p:nvSpPr>
          <p:spPr>
            <a:xfrm>
              <a:off x="13760576" y="10036477"/>
              <a:ext cx="911487" cy="763109"/>
            </a:xfrm>
            <a:custGeom>
              <a:avLst/>
              <a:gdLst>
                <a:gd name="connsiteX0" fmla="*/ 72215 w 911487"/>
                <a:gd name="connsiteY0" fmla="*/ 763109 h 763109"/>
                <a:gd name="connsiteX1" fmla="*/ 691619 w 911487"/>
                <a:gd name="connsiteY1" fmla="*/ 763109 h 763109"/>
                <a:gd name="connsiteX2" fmla="*/ 691580 w 911487"/>
                <a:gd name="connsiteY2" fmla="*/ 763109 h 763109"/>
                <a:gd name="connsiteX3" fmla="*/ 742633 w 911487"/>
                <a:gd name="connsiteY3" fmla="*/ 741947 h 763109"/>
                <a:gd name="connsiteX4" fmla="*/ 763795 w 911487"/>
                <a:gd name="connsiteY4" fmla="*/ 690934 h 763109"/>
                <a:gd name="connsiteX5" fmla="*/ 763795 w 911487"/>
                <a:gd name="connsiteY5" fmla="*/ 249837 h 763109"/>
                <a:gd name="connsiteX6" fmla="*/ 890129 w 911487"/>
                <a:gd name="connsiteY6" fmla="*/ 123503 h 763109"/>
                <a:gd name="connsiteX7" fmla="*/ 911487 w 911487"/>
                <a:gd name="connsiteY7" fmla="*/ 72254 h 763109"/>
                <a:gd name="connsiteX8" fmla="*/ 890129 w 911487"/>
                <a:gd name="connsiteY8" fmla="*/ 21015 h 763109"/>
                <a:gd name="connsiteX9" fmla="*/ 788327 w 911487"/>
                <a:gd name="connsiteY9" fmla="*/ 21015 h 763109"/>
                <a:gd name="connsiteX10" fmla="*/ 758750 w 911487"/>
                <a:gd name="connsiteY10" fmla="*/ 50592 h 763109"/>
                <a:gd name="connsiteX11" fmla="*/ 691580 w 911487"/>
                <a:gd name="connsiteY11" fmla="*/ 39 h 763109"/>
                <a:gd name="connsiteX12" fmla="*/ 72215 w 911487"/>
                <a:gd name="connsiteY12" fmla="*/ 39 h 763109"/>
                <a:gd name="connsiteX13" fmla="*/ 0 w 911487"/>
                <a:gd name="connsiteY13" fmla="*/ 72254 h 763109"/>
                <a:gd name="connsiteX14" fmla="*/ 0 w 911487"/>
                <a:gd name="connsiteY14" fmla="*/ 690924 h 763109"/>
                <a:gd name="connsiteX15" fmla="*/ 21162 w 911487"/>
                <a:gd name="connsiteY15" fmla="*/ 741938 h 763109"/>
                <a:gd name="connsiteX16" fmla="*/ 72215 w 911487"/>
                <a:gd name="connsiteY16" fmla="*/ 763099 h 763109"/>
                <a:gd name="connsiteX17" fmla="*/ 144390 w 911487"/>
                <a:gd name="connsiteY17" fmla="*/ 144439 h 763109"/>
                <a:gd name="connsiteX18" fmla="*/ 619395 w 911487"/>
                <a:gd name="connsiteY18" fmla="*/ 144439 h 763109"/>
                <a:gd name="connsiteX19" fmla="*/ 619395 w 911487"/>
                <a:gd name="connsiteY19" fmla="*/ 189908 h 763109"/>
                <a:gd name="connsiteX20" fmla="*/ 441822 w 911487"/>
                <a:gd name="connsiteY20" fmla="*/ 368245 h 763109"/>
                <a:gd name="connsiteX21" fmla="*/ 376112 w 911487"/>
                <a:gd name="connsiteY21" fmla="*/ 301840 h 763109"/>
                <a:gd name="connsiteX22" fmla="*/ 376112 w 911487"/>
                <a:gd name="connsiteY22" fmla="*/ 301801 h 763109"/>
                <a:gd name="connsiteX23" fmla="*/ 324873 w 911487"/>
                <a:gd name="connsiteY23" fmla="*/ 280453 h 763109"/>
                <a:gd name="connsiteX24" fmla="*/ 273585 w 911487"/>
                <a:gd name="connsiteY24" fmla="*/ 301801 h 763109"/>
                <a:gd name="connsiteX25" fmla="*/ 273585 w 911487"/>
                <a:gd name="connsiteY25" fmla="*/ 403603 h 763109"/>
                <a:gd name="connsiteX26" fmla="*/ 391269 w 911487"/>
                <a:gd name="connsiteY26" fmla="*/ 521286 h 763109"/>
                <a:gd name="connsiteX27" fmla="*/ 493071 w 911487"/>
                <a:gd name="connsiteY27" fmla="*/ 521286 h 763109"/>
                <a:gd name="connsiteX28" fmla="*/ 620130 w 911487"/>
                <a:gd name="connsiteY28" fmla="*/ 394227 h 763109"/>
                <a:gd name="connsiteX29" fmla="*/ 620130 w 911487"/>
                <a:gd name="connsiteY29" fmla="*/ 618719 h 763109"/>
                <a:gd name="connsiteX30" fmla="*/ 144390 w 911487"/>
                <a:gd name="connsiteY30" fmla="*/ 618719 h 76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1487" h="763109">
                  <a:moveTo>
                    <a:pt x="72215" y="763109"/>
                  </a:moveTo>
                  <a:lnTo>
                    <a:pt x="691619" y="763109"/>
                  </a:lnTo>
                  <a:lnTo>
                    <a:pt x="691580" y="763109"/>
                  </a:lnTo>
                  <a:cubicBezTo>
                    <a:pt x="710753" y="763109"/>
                    <a:pt x="729084" y="755497"/>
                    <a:pt x="742633" y="741947"/>
                  </a:cubicBezTo>
                  <a:cubicBezTo>
                    <a:pt x="756183" y="728437"/>
                    <a:pt x="763795" y="710068"/>
                    <a:pt x="763795" y="690934"/>
                  </a:cubicBezTo>
                  <a:lnTo>
                    <a:pt x="763795" y="249837"/>
                  </a:lnTo>
                  <a:lnTo>
                    <a:pt x="890129" y="123503"/>
                  </a:lnTo>
                  <a:cubicBezTo>
                    <a:pt x="903796" y="109953"/>
                    <a:pt x="911487" y="91505"/>
                    <a:pt x="911487" y="72254"/>
                  </a:cubicBezTo>
                  <a:cubicBezTo>
                    <a:pt x="911487" y="53003"/>
                    <a:pt x="903796" y="34564"/>
                    <a:pt x="890129" y="21015"/>
                  </a:cubicBezTo>
                  <a:cubicBezTo>
                    <a:pt x="861963" y="-7005"/>
                    <a:pt x="816504" y="-7005"/>
                    <a:pt x="788327" y="21015"/>
                  </a:cubicBezTo>
                  <a:lnTo>
                    <a:pt x="758750" y="50592"/>
                  </a:lnTo>
                  <a:cubicBezTo>
                    <a:pt x="749481" y="21123"/>
                    <a:pt x="722471" y="803"/>
                    <a:pt x="691580" y="39"/>
                  </a:cubicBezTo>
                  <a:lnTo>
                    <a:pt x="72215" y="39"/>
                  </a:lnTo>
                  <a:cubicBezTo>
                    <a:pt x="32340" y="39"/>
                    <a:pt x="0" y="32379"/>
                    <a:pt x="0" y="72254"/>
                  </a:cubicBezTo>
                  <a:lnTo>
                    <a:pt x="0" y="690924"/>
                  </a:lnTo>
                  <a:cubicBezTo>
                    <a:pt x="0" y="710058"/>
                    <a:pt x="7612" y="728427"/>
                    <a:pt x="21162" y="741938"/>
                  </a:cubicBezTo>
                  <a:cubicBezTo>
                    <a:pt x="34711" y="755487"/>
                    <a:pt x="53042" y="763099"/>
                    <a:pt x="72215" y="763099"/>
                  </a:cubicBezTo>
                  <a:close/>
                  <a:moveTo>
                    <a:pt x="144390" y="144439"/>
                  </a:moveTo>
                  <a:lnTo>
                    <a:pt x="619395" y="144439"/>
                  </a:lnTo>
                  <a:lnTo>
                    <a:pt x="619395" y="189908"/>
                  </a:lnTo>
                  <a:lnTo>
                    <a:pt x="441822" y="368245"/>
                  </a:lnTo>
                  <a:lnTo>
                    <a:pt x="376112" y="301840"/>
                  </a:lnTo>
                  <a:lnTo>
                    <a:pt x="376112" y="301801"/>
                  </a:lnTo>
                  <a:cubicBezTo>
                    <a:pt x="362563" y="288144"/>
                    <a:pt x="344125" y="280453"/>
                    <a:pt x="324873" y="280453"/>
                  </a:cubicBezTo>
                  <a:cubicBezTo>
                    <a:pt x="305622" y="280453"/>
                    <a:pt x="287174" y="288144"/>
                    <a:pt x="273585" y="301801"/>
                  </a:cubicBezTo>
                  <a:cubicBezTo>
                    <a:pt x="245614" y="329968"/>
                    <a:pt x="245614" y="375436"/>
                    <a:pt x="273585" y="403603"/>
                  </a:cubicBezTo>
                  <a:lnTo>
                    <a:pt x="391269" y="521286"/>
                  </a:lnTo>
                  <a:cubicBezTo>
                    <a:pt x="419435" y="549267"/>
                    <a:pt x="464904" y="549267"/>
                    <a:pt x="493071" y="521286"/>
                  </a:cubicBezTo>
                  <a:lnTo>
                    <a:pt x="620130" y="394227"/>
                  </a:lnTo>
                  <a:lnTo>
                    <a:pt x="620130" y="618719"/>
                  </a:lnTo>
                  <a:lnTo>
                    <a:pt x="144390" y="618719"/>
                  </a:lnTo>
                  <a:close/>
                </a:path>
              </a:pathLst>
            </a:custGeom>
            <a:solidFill>
              <a:srgbClr val="000000"/>
            </a:solidFill>
            <a:ln w="9797" cap="flat">
              <a:noFill/>
              <a:prstDash val="solid"/>
              <a:miter/>
            </a:ln>
          </p:spPr>
          <p:txBody>
            <a:bodyPr rtlCol="0" anchor="ctr"/>
            <a:lstStyle/>
            <a:p>
              <a:endParaRPr lang="en-US" sz="1430"/>
            </a:p>
          </p:txBody>
        </p:sp>
        <p:sp>
          <p:nvSpPr>
            <p:cNvPr id="39" name="Freeform: Shape 120">
              <a:extLst>
                <a:ext uri="{FF2B5EF4-FFF2-40B4-BE49-F238E27FC236}">
                  <a16:creationId xmlns:a16="http://schemas.microsoft.com/office/drawing/2014/main" id="{E78645AB-128F-6348-259F-9F531D96A4E4}"/>
                </a:ext>
              </a:extLst>
            </p:cNvPr>
            <p:cNvSpPr/>
            <p:nvPr/>
          </p:nvSpPr>
          <p:spPr>
            <a:xfrm>
              <a:off x="14779910" y="10151270"/>
              <a:ext cx="1884852" cy="144351"/>
            </a:xfrm>
            <a:custGeom>
              <a:avLst/>
              <a:gdLst>
                <a:gd name="connsiteX0" fmla="*/ 72176 w 1884852"/>
                <a:gd name="connsiteY0" fmla="*/ 144351 h 144351"/>
                <a:gd name="connsiteX1" fmla="*/ 1812638 w 1884852"/>
                <a:gd name="connsiteY1" fmla="*/ 144351 h 144351"/>
                <a:gd name="connsiteX2" fmla="*/ 1884853 w 1884852"/>
                <a:gd name="connsiteY2" fmla="*/ 72176 h 144351"/>
                <a:gd name="connsiteX3" fmla="*/ 1812638 w 1884852"/>
                <a:gd name="connsiteY3" fmla="*/ 0 h 144351"/>
                <a:gd name="connsiteX4" fmla="*/ 72176 w 1884852"/>
                <a:gd name="connsiteY4" fmla="*/ 0 h 144351"/>
                <a:gd name="connsiteX5" fmla="*/ 0 w 1884852"/>
                <a:gd name="connsiteY5" fmla="*/ 72176 h 144351"/>
                <a:gd name="connsiteX6" fmla="*/ 72176 w 1884852"/>
                <a:gd name="connsiteY6" fmla="*/ 144351 h 14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4852" h="144351">
                  <a:moveTo>
                    <a:pt x="72176" y="144351"/>
                  </a:moveTo>
                  <a:lnTo>
                    <a:pt x="1812638" y="144351"/>
                  </a:lnTo>
                  <a:cubicBezTo>
                    <a:pt x="1852512" y="144351"/>
                    <a:pt x="1884853" y="112050"/>
                    <a:pt x="1884853" y="72176"/>
                  </a:cubicBezTo>
                  <a:cubicBezTo>
                    <a:pt x="1884853" y="32301"/>
                    <a:pt x="1852512" y="0"/>
                    <a:pt x="1812638" y="0"/>
                  </a:cubicBezTo>
                  <a:lnTo>
                    <a:pt x="72176" y="0"/>
                  </a:lnTo>
                  <a:cubicBezTo>
                    <a:pt x="32340" y="0"/>
                    <a:pt x="0" y="32301"/>
                    <a:pt x="0" y="72176"/>
                  </a:cubicBezTo>
                  <a:cubicBezTo>
                    <a:pt x="0" y="112050"/>
                    <a:pt x="32340" y="144351"/>
                    <a:pt x="72176" y="144351"/>
                  </a:cubicBezTo>
                  <a:close/>
                </a:path>
              </a:pathLst>
            </a:custGeom>
            <a:solidFill>
              <a:srgbClr val="000000"/>
            </a:solidFill>
            <a:ln w="9797" cap="flat">
              <a:noFill/>
              <a:prstDash val="solid"/>
              <a:miter/>
            </a:ln>
          </p:spPr>
          <p:txBody>
            <a:bodyPr rtlCol="0" anchor="ctr"/>
            <a:lstStyle/>
            <a:p>
              <a:endParaRPr lang="en-US" sz="1430"/>
            </a:p>
          </p:txBody>
        </p:sp>
        <p:sp>
          <p:nvSpPr>
            <p:cNvPr id="40" name="Freeform: Shape 121">
              <a:extLst>
                <a:ext uri="{FF2B5EF4-FFF2-40B4-BE49-F238E27FC236}">
                  <a16:creationId xmlns:a16="http://schemas.microsoft.com/office/drawing/2014/main" id="{14FCEB92-1256-49FE-80EE-79C4F42CBB13}"/>
                </a:ext>
              </a:extLst>
            </p:cNvPr>
            <p:cNvSpPr/>
            <p:nvPr/>
          </p:nvSpPr>
          <p:spPr>
            <a:xfrm>
              <a:off x="14779910" y="10539687"/>
              <a:ext cx="1010673" cy="144390"/>
            </a:xfrm>
            <a:custGeom>
              <a:avLst/>
              <a:gdLst>
                <a:gd name="connsiteX0" fmla="*/ 72176 w 1010673"/>
                <a:gd name="connsiteY0" fmla="*/ 144390 h 144390"/>
                <a:gd name="connsiteX1" fmla="*/ 938459 w 1010673"/>
                <a:gd name="connsiteY1" fmla="*/ 144390 h 144390"/>
                <a:gd name="connsiteX2" fmla="*/ 1010673 w 1010673"/>
                <a:gd name="connsiteY2" fmla="*/ 72175 h 144390"/>
                <a:gd name="connsiteX3" fmla="*/ 938459 w 1010673"/>
                <a:gd name="connsiteY3" fmla="*/ 0 h 144390"/>
                <a:gd name="connsiteX4" fmla="*/ 72176 w 1010673"/>
                <a:gd name="connsiteY4" fmla="*/ 0 h 144390"/>
                <a:gd name="connsiteX5" fmla="*/ 0 w 1010673"/>
                <a:gd name="connsiteY5" fmla="*/ 72175 h 144390"/>
                <a:gd name="connsiteX6" fmla="*/ 72176 w 1010673"/>
                <a:gd name="connsiteY6" fmla="*/ 144390 h 14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673" h="144390">
                  <a:moveTo>
                    <a:pt x="72176" y="144390"/>
                  </a:moveTo>
                  <a:lnTo>
                    <a:pt x="938459" y="144390"/>
                  </a:lnTo>
                  <a:cubicBezTo>
                    <a:pt x="978333" y="144390"/>
                    <a:pt x="1010673" y="112050"/>
                    <a:pt x="1010673" y="72175"/>
                  </a:cubicBezTo>
                  <a:cubicBezTo>
                    <a:pt x="1010673" y="32330"/>
                    <a:pt x="978333" y="0"/>
                    <a:pt x="938459" y="0"/>
                  </a:cubicBezTo>
                  <a:lnTo>
                    <a:pt x="72176" y="0"/>
                  </a:lnTo>
                  <a:cubicBezTo>
                    <a:pt x="32340" y="0"/>
                    <a:pt x="0" y="32330"/>
                    <a:pt x="0" y="72175"/>
                  </a:cubicBezTo>
                  <a:cubicBezTo>
                    <a:pt x="0" y="112050"/>
                    <a:pt x="32340" y="144390"/>
                    <a:pt x="72176" y="144390"/>
                  </a:cubicBezTo>
                  <a:close/>
                </a:path>
              </a:pathLst>
            </a:custGeom>
            <a:solidFill>
              <a:srgbClr val="000000"/>
            </a:solidFill>
            <a:ln w="9797" cap="flat">
              <a:noFill/>
              <a:prstDash val="solid"/>
              <a:miter/>
            </a:ln>
          </p:spPr>
          <p:txBody>
            <a:bodyPr rtlCol="0" anchor="ctr"/>
            <a:lstStyle/>
            <a:p>
              <a:endParaRPr lang="en-US" sz="1430"/>
            </a:p>
          </p:txBody>
        </p:sp>
        <p:sp>
          <p:nvSpPr>
            <p:cNvPr id="41" name="Freeform: Shape 122">
              <a:extLst>
                <a:ext uri="{FF2B5EF4-FFF2-40B4-BE49-F238E27FC236}">
                  <a16:creationId xmlns:a16="http://schemas.microsoft.com/office/drawing/2014/main" id="{5CB35561-0F36-AC3C-BB67-2E9DE2D4B4B5}"/>
                </a:ext>
              </a:extLst>
            </p:cNvPr>
            <p:cNvSpPr/>
            <p:nvPr/>
          </p:nvSpPr>
          <p:spPr>
            <a:xfrm>
              <a:off x="13760576" y="11141758"/>
              <a:ext cx="915369" cy="769510"/>
            </a:xfrm>
            <a:custGeom>
              <a:avLst/>
              <a:gdLst>
                <a:gd name="connsiteX0" fmla="*/ 72215 w 915369"/>
                <a:gd name="connsiteY0" fmla="*/ 769510 h 769510"/>
                <a:gd name="connsiteX1" fmla="*/ 691619 w 915369"/>
                <a:gd name="connsiteY1" fmla="*/ 769510 h 769510"/>
                <a:gd name="connsiteX2" fmla="*/ 691580 w 915369"/>
                <a:gd name="connsiteY2" fmla="*/ 769510 h 769510"/>
                <a:gd name="connsiteX3" fmla="*/ 742633 w 915369"/>
                <a:gd name="connsiteY3" fmla="*/ 748387 h 769510"/>
                <a:gd name="connsiteX4" fmla="*/ 763795 w 915369"/>
                <a:gd name="connsiteY4" fmla="*/ 697334 h 769510"/>
                <a:gd name="connsiteX5" fmla="*/ 763795 w 915369"/>
                <a:gd name="connsiteY5" fmla="*/ 254092 h 769510"/>
                <a:gd name="connsiteX6" fmla="*/ 890129 w 915369"/>
                <a:gd name="connsiteY6" fmla="*/ 127033 h 769510"/>
                <a:gd name="connsiteX7" fmla="*/ 915318 w 915369"/>
                <a:gd name="connsiteY7" fmla="*/ 74981 h 769510"/>
                <a:gd name="connsiteX8" fmla="*/ 894185 w 915369"/>
                <a:gd name="connsiteY8" fmla="*/ 21136 h 769510"/>
                <a:gd name="connsiteX9" fmla="*/ 840379 w 915369"/>
                <a:gd name="connsiteY9" fmla="*/ 52 h 769510"/>
                <a:gd name="connsiteX10" fmla="*/ 788337 w 915369"/>
                <a:gd name="connsiteY10" fmla="*/ 25231 h 769510"/>
                <a:gd name="connsiteX11" fmla="*/ 758750 w 915369"/>
                <a:gd name="connsiteY11" fmla="*/ 54132 h 769510"/>
                <a:gd name="connsiteX12" fmla="*/ 691590 w 915369"/>
                <a:gd name="connsiteY12" fmla="*/ 4304 h 769510"/>
                <a:gd name="connsiteX13" fmla="*/ 72225 w 915369"/>
                <a:gd name="connsiteY13" fmla="*/ 4304 h 769510"/>
                <a:gd name="connsiteX14" fmla="*/ 0 w 915369"/>
                <a:gd name="connsiteY14" fmla="*/ 76480 h 769510"/>
                <a:gd name="connsiteX15" fmla="*/ 0 w 915369"/>
                <a:gd name="connsiteY15" fmla="*/ 697334 h 769510"/>
                <a:gd name="connsiteX16" fmla="*/ 21172 w 915369"/>
                <a:gd name="connsiteY16" fmla="*/ 748387 h 769510"/>
                <a:gd name="connsiteX17" fmla="*/ 72225 w 915369"/>
                <a:gd name="connsiteY17" fmla="*/ 769510 h 769510"/>
                <a:gd name="connsiteX18" fmla="*/ 144390 w 915369"/>
                <a:gd name="connsiteY18" fmla="*/ 150840 h 769510"/>
                <a:gd name="connsiteX19" fmla="*/ 619395 w 915369"/>
                <a:gd name="connsiteY19" fmla="*/ 150840 h 769510"/>
                <a:gd name="connsiteX20" fmla="*/ 619395 w 915369"/>
                <a:gd name="connsiteY20" fmla="*/ 192017 h 769510"/>
                <a:gd name="connsiteX21" fmla="*/ 441822 w 915369"/>
                <a:gd name="connsiteY21" fmla="*/ 371775 h 769510"/>
                <a:gd name="connsiteX22" fmla="*/ 376112 w 915369"/>
                <a:gd name="connsiteY22" fmla="*/ 305380 h 769510"/>
                <a:gd name="connsiteX23" fmla="*/ 376112 w 915369"/>
                <a:gd name="connsiteY23" fmla="*/ 305341 h 769510"/>
                <a:gd name="connsiteX24" fmla="*/ 272900 w 915369"/>
                <a:gd name="connsiteY24" fmla="*/ 305341 h 769510"/>
                <a:gd name="connsiteX25" fmla="*/ 272900 w 915369"/>
                <a:gd name="connsiteY25" fmla="*/ 408593 h 769510"/>
                <a:gd name="connsiteX26" fmla="*/ 390583 w 915369"/>
                <a:gd name="connsiteY26" fmla="*/ 525551 h 769510"/>
                <a:gd name="connsiteX27" fmla="*/ 390544 w 915369"/>
                <a:gd name="connsiteY27" fmla="*/ 525512 h 769510"/>
                <a:gd name="connsiteX28" fmla="*/ 492346 w 915369"/>
                <a:gd name="connsiteY28" fmla="*/ 525512 h 769510"/>
                <a:gd name="connsiteX29" fmla="*/ 619405 w 915369"/>
                <a:gd name="connsiteY29" fmla="*/ 399178 h 769510"/>
                <a:gd name="connsiteX30" fmla="*/ 619405 w 915369"/>
                <a:gd name="connsiteY30" fmla="*/ 625120 h 769510"/>
                <a:gd name="connsiteX31" fmla="*/ 144400 w 915369"/>
                <a:gd name="connsiteY31" fmla="*/ 625120 h 76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5369" h="769510">
                  <a:moveTo>
                    <a:pt x="72215" y="769510"/>
                  </a:moveTo>
                  <a:lnTo>
                    <a:pt x="691619" y="769510"/>
                  </a:lnTo>
                  <a:lnTo>
                    <a:pt x="691580" y="769510"/>
                  </a:lnTo>
                  <a:cubicBezTo>
                    <a:pt x="710753" y="769510"/>
                    <a:pt x="729084" y="761898"/>
                    <a:pt x="742633" y="748387"/>
                  </a:cubicBezTo>
                  <a:cubicBezTo>
                    <a:pt x="756183" y="734838"/>
                    <a:pt x="763795" y="716468"/>
                    <a:pt x="763795" y="697334"/>
                  </a:cubicBezTo>
                  <a:lnTo>
                    <a:pt x="763795" y="254092"/>
                  </a:lnTo>
                  <a:lnTo>
                    <a:pt x="890129" y="127033"/>
                  </a:lnTo>
                  <a:cubicBezTo>
                    <a:pt x="905403" y="113944"/>
                    <a:pt x="914514" y="95075"/>
                    <a:pt x="915318" y="74981"/>
                  </a:cubicBezTo>
                  <a:cubicBezTo>
                    <a:pt x="916082" y="54897"/>
                    <a:pt x="908420" y="35371"/>
                    <a:pt x="894185" y="21136"/>
                  </a:cubicBezTo>
                  <a:cubicBezTo>
                    <a:pt x="879989" y="6940"/>
                    <a:pt x="860473" y="-712"/>
                    <a:pt x="840379" y="52"/>
                  </a:cubicBezTo>
                  <a:cubicBezTo>
                    <a:pt x="820286" y="856"/>
                    <a:pt x="801426" y="9967"/>
                    <a:pt x="788337" y="25231"/>
                  </a:cubicBezTo>
                  <a:lnTo>
                    <a:pt x="758750" y="54132"/>
                  </a:lnTo>
                  <a:cubicBezTo>
                    <a:pt x="749217" y="24927"/>
                    <a:pt x="722275" y="4951"/>
                    <a:pt x="691590" y="4304"/>
                  </a:cubicBezTo>
                  <a:lnTo>
                    <a:pt x="72225" y="4304"/>
                  </a:lnTo>
                  <a:cubicBezTo>
                    <a:pt x="32340" y="4304"/>
                    <a:pt x="0" y="36635"/>
                    <a:pt x="0" y="76480"/>
                  </a:cubicBezTo>
                  <a:lnTo>
                    <a:pt x="0" y="697334"/>
                  </a:lnTo>
                  <a:cubicBezTo>
                    <a:pt x="0" y="716468"/>
                    <a:pt x="7622" y="734838"/>
                    <a:pt x="21172" y="748387"/>
                  </a:cubicBezTo>
                  <a:cubicBezTo>
                    <a:pt x="34711" y="761898"/>
                    <a:pt x="53052" y="769510"/>
                    <a:pt x="72225" y="769510"/>
                  </a:cubicBezTo>
                  <a:close/>
                  <a:moveTo>
                    <a:pt x="144390" y="150840"/>
                  </a:moveTo>
                  <a:lnTo>
                    <a:pt x="619395" y="150840"/>
                  </a:lnTo>
                  <a:lnTo>
                    <a:pt x="619395" y="192017"/>
                  </a:lnTo>
                  <a:lnTo>
                    <a:pt x="441822" y="371775"/>
                  </a:lnTo>
                  <a:lnTo>
                    <a:pt x="376112" y="305380"/>
                  </a:lnTo>
                  <a:lnTo>
                    <a:pt x="376112" y="305341"/>
                  </a:lnTo>
                  <a:cubicBezTo>
                    <a:pt x="347603" y="276831"/>
                    <a:pt x="301370" y="276831"/>
                    <a:pt x="272900" y="305341"/>
                  </a:cubicBezTo>
                  <a:cubicBezTo>
                    <a:pt x="244390" y="333851"/>
                    <a:pt x="244390" y="380083"/>
                    <a:pt x="272900" y="408593"/>
                  </a:cubicBezTo>
                  <a:lnTo>
                    <a:pt x="390583" y="525551"/>
                  </a:lnTo>
                  <a:lnTo>
                    <a:pt x="390544" y="525512"/>
                  </a:lnTo>
                  <a:cubicBezTo>
                    <a:pt x="418710" y="553522"/>
                    <a:pt x="464179" y="553522"/>
                    <a:pt x="492346" y="525512"/>
                  </a:cubicBezTo>
                  <a:lnTo>
                    <a:pt x="619405" y="399178"/>
                  </a:lnTo>
                  <a:lnTo>
                    <a:pt x="619405" y="625120"/>
                  </a:lnTo>
                  <a:lnTo>
                    <a:pt x="144400" y="625120"/>
                  </a:lnTo>
                  <a:close/>
                </a:path>
              </a:pathLst>
            </a:custGeom>
            <a:solidFill>
              <a:srgbClr val="000000"/>
            </a:solidFill>
            <a:ln w="9797" cap="flat">
              <a:noFill/>
              <a:prstDash val="solid"/>
              <a:miter/>
            </a:ln>
          </p:spPr>
          <p:txBody>
            <a:bodyPr rtlCol="0" anchor="ctr"/>
            <a:lstStyle/>
            <a:p>
              <a:endParaRPr lang="en-US" sz="1430"/>
            </a:p>
          </p:txBody>
        </p:sp>
        <p:sp>
          <p:nvSpPr>
            <p:cNvPr id="42" name="Freeform: Shape 123">
              <a:extLst>
                <a:ext uri="{FF2B5EF4-FFF2-40B4-BE49-F238E27FC236}">
                  <a16:creationId xmlns:a16="http://schemas.microsoft.com/office/drawing/2014/main" id="{CE8E22B4-1662-7243-5296-CCF23698AAB9}"/>
                </a:ext>
              </a:extLst>
            </p:cNvPr>
            <p:cNvSpPr/>
            <p:nvPr/>
          </p:nvSpPr>
          <p:spPr>
            <a:xfrm>
              <a:off x="14779910" y="11261541"/>
              <a:ext cx="1884852" cy="144390"/>
            </a:xfrm>
            <a:custGeom>
              <a:avLst/>
              <a:gdLst>
                <a:gd name="connsiteX0" fmla="*/ 72176 w 1884852"/>
                <a:gd name="connsiteY0" fmla="*/ 144390 h 144390"/>
                <a:gd name="connsiteX1" fmla="*/ 1812638 w 1884852"/>
                <a:gd name="connsiteY1" fmla="*/ 144390 h 144390"/>
                <a:gd name="connsiteX2" fmla="*/ 1884853 w 1884852"/>
                <a:gd name="connsiteY2" fmla="*/ 72215 h 144390"/>
                <a:gd name="connsiteX3" fmla="*/ 1812638 w 1884852"/>
                <a:gd name="connsiteY3" fmla="*/ 0 h 144390"/>
                <a:gd name="connsiteX4" fmla="*/ 72176 w 1884852"/>
                <a:gd name="connsiteY4" fmla="*/ 0 h 144390"/>
                <a:gd name="connsiteX5" fmla="*/ 0 w 1884852"/>
                <a:gd name="connsiteY5" fmla="*/ 72215 h 144390"/>
                <a:gd name="connsiteX6" fmla="*/ 72176 w 1884852"/>
                <a:gd name="connsiteY6" fmla="*/ 144390 h 14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4852" h="144390">
                  <a:moveTo>
                    <a:pt x="72176" y="144390"/>
                  </a:moveTo>
                  <a:lnTo>
                    <a:pt x="1812638" y="144390"/>
                  </a:lnTo>
                  <a:cubicBezTo>
                    <a:pt x="1852512" y="144390"/>
                    <a:pt x="1884853" y="112050"/>
                    <a:pt x="1884853" y="72215"/>
                  </a:cubicBezTo>
                  <a:cubicBezTo>
                    <a:pt x="1884853" y="32331"/>
                    <a:pt x="1852512" y="0"/>
                    <a:pt x="1812638" y="0"/>
                  </a:cubicBezTo>
                  <a:lnTo>
                    <a:pt x="72176" y="0"/>
                  </a:lnTo>
                  <a:cubicBezTo>
                    <a:pt x="32340" y="0"/>
                    <a:pt x="0" y="32331"/>
                    <a:pt x="0" y="72215"/>
                  </a:cubicBezTo>
                  <a:cubicBezTo>
                    <a:pt x="0" y="112050"/>
                    <a:pt x="32340" y="144390"/>
                    <a:pt x="72176" y="144390"/>
                  </a:cubicBezTo>
                  <a:close/>
                </a:path>
              </a:pathLst>
            </a:custGeom>
            <a:solidFill>
              <a:srgbClr val="000000"/>
            </a:solidFill>
            <a:ln w="9797" cap="flat">
              <a:noFill/>
              <a:prstDash val="solid"/>
              <a:miter/>
            </a:ln>
          </p:spPr>
          <p:txBody>
            <a:bodyPr rtlCol="0" anchor="ctr"/>
            <a:lstStyle/>
            <a:p>
              <a:endParaRPr lang="en-US" sz="1430"/>
            </a:p>
          </p:txBody>
        </p:sp>
        <p:sp>
          <p:nvSpPr>
            <p:cNvPr id="43" name="Freeform: Shape 124">
              <a:extLst>
                <a:ext uri="{FF2B5EF4-FFF2-40B4-BE49-F238E27FC236}">
                  <a16:creationId xmlns:a16="http://schemas.microsoft.com/office/drawing/2014/main" id="{6B49DB3C-B3C2-27D0-E91D-07A56194BED0}"/>
                </a:ext>
              </a:extLst>
            </p:cNvPr>
            <p:cNvSpPr/>
            <p:nvPr/>
          </p:nvSpPr>
          <p:spPr>
            <a:xfrm>
              <a:off x="14779910" y="11649939"/>
              <a:ext cx="1010673" cy="144351"/>
            </a:xfrm>
            <a:custGeom>
              <a:avLst/>
              <a:gdLst>
                <a:gd name="connsiteX0" fmla="*/ 72176 w 1010673"/>
                <a:gd name="connsiteY0" fmla="*/ 144351 h 144351"/>
                <a:gd name="connsiteX1" fmla="*/ 938459 w 1010673"/>
                <a:gd name="connsiteY1" fmla="*/ 144351 h 144351"/>
                <a:gd name="connsiteX2" fmla="*/ 1010673 w 1010673"/>
                <a:gd name="connsiteY2" fmla="*/ 72176 h 144351"/>
                <a:gd name="connsiteX3" fmla="*/ 938459 w 1010673"/>
                <a:gd name="connsiteY3" fmla="*/ 0 h 144351"/>
                <a:gd name="connsiteX4" fmla="*/ 72176 w 1010673"/>
                <a:gd name="connsiteY4" fmla="*/ 0 h 144351"/>
                <a:gd name="connsiteX5" fmla="*/ 0 w 1010673"/>
                <a:gd name="connsiteY5" fmla="*/ 72176 h 144351"/>
                <a:gd name="connsiteX6" fmla="*/ 72176 w 1010673"/>
                <a:gd name="connsiteY6" fmla="*/ 144351 h 14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673" h="144351">
                  <a:moveTo>
                    <a:pt x="72176" y="144351"/>
                  </a:moveTo>
                  <a:lnTo>
                    <a:pt x="938459" y="144351"/>
                  </a:lnTo>
                  <a:cubicBezTo>
                    <a:pt x="978333" y="144351"/>
                    <a:pt x="1010673" y="112050"/>
                    <a:pt x="1010673" y="72176"/>
                  </a:cubicBezTo>
                  <a:cubicBezTo>
                    <a:pt x="1010673" y="32301"/>
                    <a:pt x="978333" y="0"/>
                    <a:pt x="938459" y="0"/>
                  </a:cubicBezTo>
                  <a:lnTo>
                    <a:pt x="72176" y="0"/>
                  </a:lnTo>
                  <a:cubicBezTo>
                    <a:pt x="32340" y="0"/>
                    <a:pt x="0" y="32301"/>
                    <a:pt x="0" y="72176"/>
                  </a:cubicBezTo>
                  <a:cubicBezTo>
                    <a:pt x="0" y="112050"/>
                    <a:pt x="32340" y="144351"/>
                    <a:pt x="72176" y="144351"/>
                  </a:cubicBezTo>
                  <a:close/>
                </a:path>
              </a:pathLst>
            </a:custGeom>
            <a:solidFill>
              <a:srgbClr val="000000"/>
            </a:solidFill>
            <a:ln w="9797" cap="flat">
              <a:noFill/>
              <a:prstDash val="solid"/>
              <a:miter/>
            </a:ln>
          </p:spPr>
          <p:txBody>
            <a:bodyPr rtlCol="0" anchor="ctr"/>
            <a:lstStyle/>
            <a:p>
              <a:endParaRPr lang="en-US" sz="1430"/>
            </a:p>
          </p:txBody>
        </p:sp>
        <p:sp>
          <p:nvSpPr>
            <p:cNvPr id="44" name="Freeform: Shape 125">
              <a:extLst>
                <a:ext uri="{FF2B5EF4-FFF2-40B4-BE49-F238E27FC236}">
                  <a16:creationId xmlns:a16="http://schemas.microsoft.com/office/drawing/2014/main" id="{16C88A3A-6CA6-577E-A42E-20FCADBF4E27}"/>
                </a:ext>
              </a:extLst>
            </p:cNvPr>
            <p:cNvSpPr/>
            <p:nvPr/>
          </p:nvSpPr>
          <p:spPr>
            <a:xfrm>
              <a:off x="13760576" y="12254912"/>
              <a:ext cx="911114" cy="763040"/>
            </a:xfrm>
            <a:custGeom>
              <a:avLst/>
              <a:gdLst>
                <a:gd name="connsiteX0" fmla="*/ 72215 w 911114"/>
                <a:gd name="connsiteY0" fmla="*/ 763041 h 763040"/>
                <a:gd name="connsiteX1" fmla="*/ 691619 w 911114"/>
                <a:gd name="connsiteY1" fmla="*/ 763041 h 763040"/>
                <a:gd name="connsiteX2" fmla="*/ 691580 w 911114"/>
                <a:gd name="connsiteY2" fmla="*/ 763041 h 763040"/>
                <a:gd name="connsiteX3" fmla="*/ 742633 w 911114"/>
                <a:gd name="connsiteY3" fmla="*/ 741918 h 763040"/>
                <a:gd name="connsiteX4" fmla="*/ 763795 w 911114"/>
                <a:gd name="connsiteY4" fmla="*/ 690865 h 763040"/>
                <a:gd name="connsiteX5" fmla="*/ 763795 w 911114"/>
                <a:gd name="connsiteY5" fmla="*/ 249798 h 763040"/>
                <a:gd name="connsiteX6" fmla="*/ 890129 w 911114"/>
                <a:gd name="connsiteY6" fmla="*/ 123463 h 763040"/>
                <a:gd name="connsiteX7" fmla="*/ 890129 w 911114"/>
                <a:gd name="connsiteY7" fmla="*/ 21661 h 763040"/>
                <a:gd name="connsiteX8" fmla="*/ 788327 w 911114"/>
                <a:gd name="connsiteY8" fmla="*/ 21661 h 763040"/>
                <a:gd name="connsiteX9" fmla="*/ 758750 w 911114"/>
                <a:gd name="connsiteY9" fmla="*/ 50553 h 763040"/>
                <a:gd name="connsiteX10" fmla="*/ 758750 w 911114"/>
                <a:gd name="connsiteY10" fmla="*/ 50514 h 763040"/>
                <a:gd name="connsiteX11" fmla="*/ 691580 w 911114"/>
                <a:gd name="connsiteY11" fmla="*/ 0 h 763040"/>
                <a:gd name="connsiteX12" fmla="*/ 72215 w 911114"/>
                <a:gd name="connsiteY12" fmla="*/ 0 h 763040"/>
                <a:gd name="connsiteX13" fmla="*/ 0 w 911114"/>
                <a:gd name="connsiteY13" fmla="*/ 72176 h 763040"/>
                <a:gd name="connsiteX14" fmla="*/ 0 w 911114"/>
                <a:gd name="connsiteY14" fmla="*/ 690846 h 763040"/>
                <a:gd name="connsiteX15" fmla="*/ 21162 w 911114"/>
                <a:gd name="connsiteY15" fmla="*/ 741899 h 763040"/>
                <a:gd name="connsiteX16" fmla="*/ 72215 w 911114"/>
                <a:gd name="connsiteY16" fmla="*/ 763021 h 763040"/>
                <a:gd name="connsiteX17" fmla="*/ 144390 w 911114"/>
                <a:gd name="connsiteY17" fmla="*/ 144371 h 763040"/>
                <a:gd name="connsiteX18" fmla="*/ 619395 w 911114"/>
                <a:gd name="connsiteY18" fmla="*/ 144371 h 763040"/>
                <a:gd name="connsiteX19" fmla="*/ 619395 w 911114"/>
                <a:gd name="connsiteY19" fmla="*/ 189839 h 763040"/>
                <a:gd name="connsiteX20" fmla="*/ 441822 w 911114"/>
                <a:gd name="connsiteY20" fmla="*/ 367452 h 763040"/>
                <a:gd name="connsiteX21" fmla="*/ 376112 w 911114"/>
                <a:gd name="connsiteY21" fmla="*/ 301742 h 763040"/>
                <a:gd name="connsiteX22" fmla="*/ 376112 w 911114"/>
                <a:gd name="connsiteY22" fmla="*/ 301781 h 763040"/>
                <a:gd name="connsiteX23" fmla="*/ 324873 w 911114"/>
                <a:gd name="connsiteY23" fmla="*/ 280424 h 763040"/>
                <a:gd name="connsiteX24" fmla="*/ 273585 w 911114"/>
                <a:gd name="connsiteY24" fmla="*/ 301781 h 763040"/>
                <a:gd name="connsiteX25" fmla="*/ 273585 w 911114"/>
                <a:gd name="connsiteY25" fmla="*/ 403544 h 763040"/>
                <a:gd name="connsiteX26" fmla="*/ 390544 w 911114"/>
                <a:gd name="connsiteY26" fmla="*/ 522678 h 763040"/>
                <a:gd name="connsiteX27" fmla="*/ 492346 w 911114"/>
                <a:gd name="connsiteY27" fmla="*/ 522678 h 763040"/>
                <a:gd name="connsiteX28" fmla="*/ 619405 w 911114"/>
                <a:gd name="connsiteY28" fmla="*/ 395619 h 763040"/>
                <a:gd name="connsiteX29" fmla="*/ 619405 w 911114"/>
                <a:gd name="connsiteY29" fmla="*/ 620100 h 763040"/>
                <a:gd name="connsiteX30" fmla="*/ 144400 w 911114"/>
                <a:gd name="connsiteY30" fmla="*/ 620100 h 76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1114" h="763040">
                  <a:moveTo>
                    <a:pt x="72215" y="763041"/>
                  </a:moveTo>
                  <a:lnTo>
                    <a:pt x="691619" y="763041"/>
                  </a:lnTo>
                  <a:lnTo>
                    <a:pt x="691580" y="763041"/>
                  </a:lnTo>
                  <a:cubicBezTo>
                    <a:pt x="710753" y="763041"/>
                    <a:pt x="729084" y="755467"/>
                    <a:pt x="742633" y="741918"/>
                  </a:cubicBezTo>
                  <a:cubicBezTo>
                    <a:pt x="756183" y="728369"/>
                    <a:pt x="763795" y="709999"/>
                    <a:pt x="763795" y="690865"/>
                  </a:cubicBezTo>
                  <a:lnTo>
                    <a:pt x="763795" y="249798"/>
                  </a:lnTo>
                  <a:lnTo>
                    <a:pt x="890129" y="123463"/>
                  </a:lnTo>
                  <a:cubicBezTo>
                    <a:pt x="918110" y="95297"/>
                    <a:pt x="918110" y="49828"/>
                    <a:pt x="890129" y="21661"/>
                  </a:cubicBezTo>
                  <a:cubicBezTo>
                    <a:pt x="861963" y="-6358"/>
                    <a:pt x="816504" y="-6358"/>
                    <a:pt x="788327" y="21661"/>
                  </a:cubicBezTo>
                  <a:lnTo>
                    <a:pt x="758750" y="50553"/>
                  </a:lnTo>
                  <a:lnTo>
                    <a:pt x="758750" y="50514"/>
                  </a:lnTo>
                  <a:cubicBezTo>
                    <a:pt x="749481" y="21044"/>
                    <a:pt x="722471" y="725"/>
                    <a:pt x="691580" y="0"/>
                  </a:cubicBezTo>
                  <a:lnTo>
                    <a:pt x="72215" y="0"/>
                  </a:lnTo>
                  <a:cubicBezTo>
                    <a:pt x="32340" y="0"/>
                    <a:pt x="0" y="32340"/>
                    <a:pt x="0" y="72176"/>
                  </a:cubicBezTo>
                  <a:lnTo>
                    <a:pt x="0" y="690846"/>
                  </a:lnTo>
                  <a:cubicBezTo>
                    <a:pt x="0" y="709980"/>
                    <a:pt x="7612" y="728349"/>
                    <a:pt x="21162" y="741899"/>
                  </a:cubicBezTo>
                  <a:cubicBezTo>
                    <a:pt x="34711" y="755448"/>
                    <a:pt x="53042" y="763021"/>
                    <a:pt x="72215" y="763021"/>
                  </a:cubicBezTo>
                  <a:close/>
                  <a:moveTo>
                    <a:pt x="144390" y="144371"/>
                  </a:moveTo>
                  <a:lnTo>
                    <a:pt x="619395" y="144371"/>
                  </a:lnTo>
                  <a:lnTo>
                    <a:pt x="619395" y="189839"/>
                  </a:lnTo>
                  <a:lnTo>
                    <a:pt x="441822" y="367452"/>
                  </a:lnTo>
                  <a:lnTo>
                    <a:pt x="376112" y="301742"/>
                  </a:lnTo>
                  <a:lnTo>
                    <a:pt x="376112" y="301781"/>
                  </a:lnTo>
                  <a:cubicBezTo>
                    <a:pt x="362563" y="288114"/>
                    <a:pt x="344125" y="280424"/>
                    <a:pt x="324873" y="280424"/>
                  </a:cubicBezTo>
                  <a:cubicBezTo>
                    <a:pt x="305622" y="280424"/>
                    <a:pt x="287174" y="288114"/>
                    <a:pt x="273585" y="301781"/>
                  </a:cubicBezTo>
                  <a:cubicBezTo>
                    <a:pt x="245614" y="329948"/>
                    <a:pt x="245614" y="375407"/>
                    <a:pt x="273585" y="403544"/>
                  </a:cubicBezTo>
                  <a:lnTo>
                    <a:pt x="390544" y="522678"/>
                  </a:lnTo>
                  <a:cubicBezTo>
                    <a:pt x="418710" y="550649"/>
                    <a:pt x="464179" y="550649"/>
                    <a:pt x="492346" y="522678"/>
                  </a:cubicBezTo>
                  <a:lnTo>
                    <a:pt x="619405" y="395619"/>
                  </a:lnTo>
                  <a:lnTo>
                    <a:pt x="619405" y="620100"/>
                  </a:lnTo>
                  <a:lnTo>
                    <a:pt x="144400" y="620100"/>
                  </a:lnTo>
                  <a:close/>
                </a:path>
              </a:pathLst>
            </a:custGeom>
            <a:solidFill>
              <a:srgbClr val="000000"/>
            </a:solidFill>
            <a:ln w="9797" cap="flat">
              <a:noFill/>
              <a:prstDash val="solid"/>
              <a:miter/>
            </a:ln>
          </p:spPr>
          <p:txBody>
            <a:bodyPr rtlCol="0" anchor="ctr"/>
            <a:lstStyle/>
            <a:p>
              <a:endParaRPr lang="en-US" sz="1430"/>
            </a:p>
          </p:txBody>
        </p:sp>
        <p:sp>
          <p:nvSpPr>
            <p:cNvPr id="45" name="Freeform: Shape 126">
              <a:extLst>
                <a:ext uri="{FF2B5EF4-FFF2-40B4-BE49-F238E27FC236}">
                  <a16:creationId xmlns:a16="http://schemas.microsoft.com/office/drawing/2014/main" id="{80B17EE7-115A-E3CB-7D7D-9AE872382B70}"/>
                </a:ext>
              </a:extLst>
            </p:cNvPr>
            <p:cNvSpPr/>
            <p:nvPr/>
          </p:nvSpPr>
          <p:spPr>
            <a:xfrm>
              <a:off x="14779910" y="12369696"/>
              <a:ext cx="1884852" cy="144390"/>
            </a:xfrm>
            <a:custGeom>
              <a:avLst/>
              <a:gdLst>
                <a:gd name="connsiteX0" fmla="*/ 72176 w 1884852"/>
                <a:gd name="connsiteY0" fmla="*/ 144390 h 144390"/>
                <a:gd name="connsiteX1" fmla="*/ 1812638 w 1884852"/>
                <a:gd name="connsiteY1" fmla="*/ 144390 h 144390"/>
                <a:gd name="connsiteX2" fmla="*/ 1884853 w 1884852"/>
                <a:gd name="connsiteY2" fmla="*/ 72215 h 144390"/>
                <a:gd name="connsiteX3" fmla="*/ 1812638 w 1884852"/>
                <a:gd name="connsiteY3" fmla="*/ 0 h 144390"/>
                <a:gd name="connsiteX4" fmla="*/ 72176 w 1884852"/>
                <a:gd name="connsiteY4" fmla="*/ 0 h 144390"/>
                <a:gd name="connsiteX5" fmla="*/ 0 w 1884852"/>
                <a:gd name="connsiteY5" fmla="*/ 72215 h 144390"/>
                <a:gd name="connsiteX6" fmla="*/ 72176 w 1884852"/>
                <a:gd name="connsiteY6" fmla="*/ 144390 h 14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4852" h="144390">
                  <a:moveTo>
                    <a:pt x="72176" y="144390"/>
                  </a:moveTo>
                  <a:lnTo>
                    <a:pt x="1812638" y="144390"/>
                  </a:lnTo>
                  <a:cubicBezTo>
                    <a:pt x="1852512" y="144390"/>
                    <a:pt x="1884853" y="112050"/>
                    <a:pt x="1884853" y="72215"/>
                  </a:cubicBezTo>
                  <a:cubicBezTo>
                    <a:pt x="1884853" y="32340"/>
                    <a:pt x="1852512" y="0"/>
                    <a:pt x="1812638" y="0"/>
                  </a:cubicBezTo>
                  <a:lnTo>
                    <a:pt x="72176" y="0"/>
                  </a:lnTo>
                  <a:cubicBezTo>
                    <a:pt x="32340" y="0"/>
                    <a:pt x="0" y="32340"/>
                    <a:pt x="0" y="72215"/>
                  </a:cubicBezTo>
                  <a:cubicBezTo>
                    <a:pt x="0" y="112050"/>
                    <a:pt x="32340" y="144390"/>
                    <a:pt x="72176" y="144390"/>
                  </a:cubicBezTo>
                  <a:close/>
                </a:path>
              </a:pathLst>
            </a:custGeom>
            <a:solidFill>
              <a:srgbClr val="000000"/>
            </a:solidFill>
            <a:ln w="9797" cap="flat">
              <a:noFill/>
              <a:prstDash val="solid"/>
              <a:miter/>
            </a:ln>
          </p:spPr>
          <p:txBody>
            <a:bodyPr rtlCol="0" anchor="ctr"/>
            <a:lstStyle/>
            <a:p>
              <a:endParaRPr lang="en-US" sz="1430"/>
            </a:p>
          </p:txBody>
        </p:sp>
        <p:sp>
          <p:nvSpPr>
            <p:cNvPr id="46" name="Freeform: Shape 127">
              <a:extLst>
                <a:ext uri="{FF2B5EF4-FFF2-40B4-BE49-F238E27FC236}">
                  <a16:creationId xmlns:a16="http://schemas.microsoft.com/office/drawing/2014/main" id="{52BCBFE2-BE73-85BD-E1E4-BB2DB7531F87}"/>
                </a:ext>
              </a:extLst>
            </p:cNvPr>
            <p:cNvSpPr/>
            <p:nvPr/>
          </p:nvSpPr>
          <p:spPr>
            <a:xfrm>
              <a:off x="14779910" y="12759524"/>
              <a:ext cx="1010673" cy="144390"/>
            </a:xfrm>
            <a:custGeom>
              <a:avLst/>
              <a:gdLst>
                <a:gd name="connsiteX0" fmla="*/ 72176 w 1010673"/>
                <a:gd name="connsiteY0" fmla="*/ 144390 h 144390"/>
                <a:gd name="connsiteX1" fmla="*/ 938459 w 1010673"/>
                <a:gd name="connsiteY1" fmla="*/ 144390 h 144390"/>
                <a:gd name="connsiteX2" fmla="*/ 1010673 w 1010673"/>
                <a:gd name="connsiteY2" fmla="*/ 72215 h 144390"/>
                <a:gd name="connsiteX3" fmla="*/ 938459 w 1010673"/>
                <a:gd name="connsiteY3" fmla="*/ 0 h 144390"/>
                <a:gd name="connsiteX4" fmla="*/ 72176 w 1010673"/>
                <a:gd name="connsiteY4" fmla="*/ 0 h 144390"/>
                <a:gd name="connsiteX5" fmla="*/ 0 w 1010673"/>
                <a:gd name="connsiteY5" fmla="*/ 72215 h 144390"/>
                <a:gd name="connsiteX6" fmla="*/ 72176 w 1010673"/>
                <a:gd name="connsiteY6" fmla="*/ 144390 h 14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673" h="144390">
                  <a:moveTo>
                    <a:pt x="72176" y="144390"/>
                  </a:moveTo>
                  <a:lnTo>
                    <a:pt x="938459" y="144390"/>
                  </a:lnTo>
                  <a:cubicBezTo>
                    <a:pt x="978333" y="144390"/>
                    <a:pt x="1010673" y="112050"/>
                    <a:pt x="1010673" y="72215"/>
                  </a:cubicBezTo>
                  <a:cubicBezTo>
                    <a:pt x="1010673" y="32330"/>
                    <a:pt x="978333" y="0"/>
                    <a:pt x="938459" y="0"/>
                  </a:cubicBezTo>
                  <a:lnTo>
                    <a:pt x="72176" y="0"/>
                  </a:lnTo>
                  <a:cubicBezTo>
                    <a:pt x="32340" y="0"/>
                    <a:pt x="0" y="32330"/>
                    <a:pt x="0" y="72215"/>
                  </a:cubicBezTo>
                  <a:cubicBezTo>
                    <a:pt x="0" y="112050"/>
                    <a:pt x="32340" y="144390"/>
                    <a:pt x="72176" y="144390"/>
                  </a:cubicBezTo>
                  <a:close/>
                </a:path>
              </a:pathLst>
            </a:custGeom>
            <a:solidFill>
              <a:srgbClr val="000000"/>
            </a:solidFill>
            <a:ln w="9797" cap="flat">
              <a:noFill/>
              <a:prstDash val="solid"/>
              <a:miter/>
            </a:ln>
          </p:spPr>
          <p:txBody>
            <a:bodyPr rtlCol="0" anchor="ctr"/>
            <a:lstStyle/>
            <a:p>
              <a:endParaRPr lang="en-US" sz="1430"/>
            </a:p>
          </p:txBody>
        </p:sp>
      </p:grpSp>
      <p:grpSp>
        <p:nvGrpSpPr>
          <p:cNvPr id="47" name="Group 46">
            <a:extLst>
              <a:ext uri="{FF2B5EF4-FFF2-40B4-BE49-F238E27FC236}">
                <a16:creationId xmlns:a16="http://schemas.microsoft.com/office/drawing/2014/main" id="{29AE317E-D242-E37C-00FA-AA3A6CFB4F12}"/>
              </a:ext>
            </a:extLst>
          </p:cNvPr>
          <p:cNvGrpSpPr/>
          <p:nvPr/>
        </p:nvGrpSpPr>
        <p:grpSpPr>
          <a:xfrm>
            <a:off x="99791" y="1883941"/>
            <a:ext cx="12820872" cy="3615134"/>
            <a:chOff x="99791" y="2024881"/>
            <a:chExt cx="12820872" cy="3615134"/>
          </a:xfrm>
        </p:grpSpPr>
        <p:grpSp>
          <p:nvGrpSpPr>
            <p:cNvPr id="48" name="Group 47">
              <a:extLst>
                <a:ext uri="{FF2B5EF4-FFF2-40B4-BE49-F238E27FC236}">
                  <a16:creationId xmlns:a16="http://schemas.microsoft.com/office/drawing/2014/main" id="{0C4363B1-E16F-6A9B-18D8-A54C19AB46A6}"/>
                </a:ext>
              </a:extLst>
            </p:cNvPr>
            <p:cNvGrpSpPr/>
            <p:nvPr/>
          </p:nvGrpSpPr>
          <p:grpSpPr>
            <a:xfrm>
              <a:off x="99791" y="2024881"/>
              <a:ext cx="12820872" cy="3615134"/>
              <a:chOff x="-260323" y="1600994"/>
              <a:chExt cx="8374073" cy="2402365"/>
            </a:xfrm>
            <a:effectLst>
              <a:outerShdw blurRad="50800" dist="38100" dir="8100000" algn="tr" rotWithShape="0">
                <a:prstClr val="black">
                  <a:alpha val="40000"/>
                </a:prstClr>
              </a:outerShdw>
            </a:effectLst>
          </p:grpSpPr>
          <p:grpSp>
            <p:nvGrpSpPr>
              <p:cNvPr id="55" name="Google Shape;289;p21">
                <a:extLst>
                  <a:ext uri="{FF2B5EF4-FFF2-40B4-BE49-F238E27FC236}">
                    <a16:creationId xmlns:a16="http://schemas.microsoft.com/office/drawing/2014/main" id="{98B96085-80C2-0FB9-7C2B-C95E722127BB}"/>
                  </a:ext>
                </a:extLst>
              </p:cNvPr>
              <p:cNvGrpSpPr/>
              <p:nvPr/>
            </p:nvGrpSpPr>
            <p:grpSpPr>
              <a:xfrm>
                <a:off x="6229150" y="2070564"/>
                <a:ext cx="1884600" cy="1866136"/>
                <a:chOff x="6229150" y="2070564"/>
                <a:chExt cx="1884600" cy="1866136"/>
              </a:xfrm>
            </p:grpSpPr>
            <p:sp>
              <p:nvSpPr>
                <p:cNvPr id="81" name="Google Shape;299;p21">
                  <a:extLst>
                    <a:ext uri="{FF2B5EF4-FFF2-40B4-BE49-F238E27FC236}">
                      <a16:creationId xmlns:a16="http://schemas.microsoft.com/office/drawing/2014/main" id="{502D1DFE-820F-605A-C787-507E5677D01C}"/>
                    </a:ext>
                  </a:extLst>
                </p:cNvPr>
                <p:cNvSpPr/>
                <p:nvPr/>
              </p:nvSpPr>
              <p:spPr>
                <a:xfrm>
                  <a:off x="6459282" y="2070564"/>
                  <a:ext cx="1424335" cy="1424335"/>
                </a:xfrm>
                <a:custGeom>
                  <a:avLst/>
                  <a:gdLst/>
                  <a:ahLst/>
                  <a:cxnLst/>
                  <a:rect l="l" t="t" r="r" b="b"/>
                  <a:pathLst>
                    <a:path w="50281" h="50281" extrusionOk="0">
                      <a:moveTo>
                        <a:pt x="25146" y="4430"/>
                      </a:moveTo>
                      <a:cubicBezTo>
                        <a:pt x="36552" y="4430"/>
                        <a:pt x="45851" y="13717"/>
                        <a:pt x="45851" y="25135"/>
                      </a:cubicBezTo>
                      <a:cubicBezTo>
                        <a:pt x="45851" y="36553"/>
                        <a:pt x="36552" y="45840"/>
                        <a:pt x="25146" y="45840"/>
                      </a:cubicBezTo>
                      <a:cubicBezTo>
                        <a:pt x="13728" y="45840"/>
                        <a:pt x="4441" y="36553"/>
                        <a:pt x="4441" y="25135"/>
                      </a:cubicBezTo>
                      <a:cubicBezTo>
                        <a:pt x="4441" y="13717"/>
                        <a:pt x="13728" y="4430"/>
                        <a:pt x="25146" y="4430"/>
                      </a:cubicBezTo>
                      <a:close/>
                      <a:moveTo>
                        <a:pt x="25146" y="1"/>
                      </a:moveTo>
                      <a:cubicBezTo>
                        <a:pt x="11263" y="1"/>
                        <a:pt x="0" y="11252"/>
                        <a:pt x="0" y="25135"/>
                      </a:cubicBezTo>
                      <a:cubicBezTo>
                        <a:pt x="0" y="39017"/>
                        <a:pt x="11263" y="50281"/>
                        <a:pt x="25146" y="50281"/>
                      </a:cubicBezTo>
                      <a:cubicBezTo>
                        <a:pt x="39029" y="50281"/>
                        <a:pt x="50280" y="39017"/>
                        <a:pt x="50280" y="25135"/>
                      </a:cubicBezTo>
                      <a:cubicBezTo>
                        <a:pt x="50280" y="11252"/>
                        <a:pt x="39029" y="1"/>
                        <a:pt x="25146" y="1"/>
                      </a:cubicBezTo>
                      <a:close/>
                    </a:path>
                  </a:pathLst>
                </a:custGeom>
                <a:solidFill>
                  <a:schemeClr val="lt2"/>
                </a:solidFill>
                <a:ln>
                  <a:noFill/>
                </a:ln>
              </p:spPr>
              <p:txBody>
                <a:bodyPr spcFirstLastPara="1" wrap="square" lIns="72667" tIns="72667" rIns="72667" bIns="72667" anchor="ctr" anchorCtr="0">
                  <a:noAutofit/>
                </a:bodyPr>
                <a:lstStyle/>
                <a:p>
                  <a:endParaRPr sz="1430"/>
                </a:p>
              </p:txBody>
            </p:sp>
            <p:sp>
              <p:nvSpPr>
                <p:cNvPr id="82" name="Google Shape;300;p21">
                  <a:extLst>
                    <a:ext uri="{FF2B5EF4-FFF2-40B4-BE49-F238E27FC236}">
                      <a16:creationId xmlns:a16="http://schemas.microsoft.com/office/drawing/2014/main" id="{AABD77AD-6458-027B-56BB-CB881B401BFA}"/>
                    </a:ext>
                  </a:extLst>
                </p:cNvPr>
                <p:cNvSpPr/>
                <p:nvPr/>
              </p:nvSpPr>
              <p:spPr>
                <a:xfrm>
                  <a:off x="6459272" y="2070564"/>
                  <a:ext cx="1424335" cy="724164"/>
                </a:xfrm>
                <a:custGeom>
                  <a:avLst/>
                  <a:gdLst/>
                  <a:ahLst/>
                  <a:cxnLst/>
                  <a:rect l="l" t="t" r="r" b="b"/>
                  <a:pathLst>
                    <a:path w="50281" h="25564" extrusionOk="0">
                      <a:moveTo>
                        <a:pt x="25146" y="1"/>
                      </a:moveTo>
                      <a:cubicBezTo>
                        <a:pt x="11263" y="1"/>
                        <a:pt x="0" y="11252"/>
                        <a:pt x="0" y="25135"/>
                      </a:cubicBezTo>
                      <a:cubicBezTo>
                        <a:pt x="0" y="25278"/>
                        <a:pt x="12" y="25420"/>
                        <a:pt x="12" y="25563"/>
                      </a:cubicBezTo>
                      <a:lnTo>
                        <a:pt x="4453" y="25563"/>
                      </a:lnTo>
                      <a:cubicBezTo>
                        <a:pt x="4441" y="25420"/>
                        <a:pt x="4441" y="25278"/>
                        <a:pt x="4441" y="25135"/>
                      </a:cubicBezTo>
                      <a:cubicBezTo>
                        <a:pt x="4441" y="13717"/>
                        <a:pt x="13728" y="4430"/>
                        <a:pt x="25146" y="4430"/>
                      </a:cubicBezTo>
                      <a:cubicBezTo>
                        <a:pt x="36552" y="4430"/>
                        <a:pt x="45851" y="13717"/>
                        <a:pt x="45851" y="25135"/>
                      </a:cubicBezTo>
                      <a:cubicBezTo>
                        <a:pt x="45851" y="25278"/>
                        <a:pt x="45839" y="25420"/>
                        <a:pt x="45839" y="25563"/>
                      </a:cubicBezTo>
                      <a:lnTo>
                        <a:pt x="50268" y="25563"/>
                      </a:lnTo>
                      <a:cubicBezTo>
                        <a:pt x="50268" y="25420"/>
                        <a:pt x="50280" y="25278"/>
                        <a:pt x="50280" y="25135"/>
                      </a:cubicBezTo>
                      <a:cubicBezTo>
                        <a:pt x="50280" y="11252"/>
                        <a:pt x="39029" y="1"/>
                        <a:pt x="25146" y="1"/>
                      </a:cubicBezTo>
                      <a:close/>
                    </a:path>
                  </a:pathLst>
                </a:cu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txBody>
                <a:bodyPr spcFirstLastPara="1" wrap="square" lIns="72667" tIns="72667" rIns="72667" bIns="72667" anchor="ctr" anchorCtr="0">
                  <a:noAutofit/>
                </a:bodyPr>
                <a:lstStyle/>
                <a:p>
                  <a:endParaRPr sz="1430"/>
                </a:p>
              </p:txBody>
            </p:sp>
            <p:sp>
              <p:nvSpPr>
                <p:cNvPr id="83" name="Google Shape;301;p21">
                  <a:extLst>
                    <a:ext uri="{FF2B5EF4-FFF2-40B4-BE49-F238E27FC236}">
                      <a16:creationId xmlns:a16="http://schemas.microsoft.com/office/drawing/2014/main" id="{45F6B069-CA5B-3AB9-8226-56C80073EF84}"/>
                    </a:ext>
                  </a:extLst>
                </p:cNvPr>
                <p:cNvSpPr/>
                <p:nvPr/>
              </p:nvSpPr>
              <p:spPr>
                <a:xfrm>
                  <a:off x="7694034" y="2662819"/>
                  <a:ext cx="263786" cy="263786"/>
                </a:xfrm>
                <a:custGeom>
                  <a:avLst/>
                  <a:gdLst/>
                  <a:ahLst/>
                  <a:cxnLst/>
                  <a:rect l="l" t="t" r="r" b="b"/>
                  <a:pathLst>
                    <a:path w="9312" h="9312" extrusionOk="0">
                      <a:moveTo>
                        <a:pt x="4656" y="1"/>
                      </a:moveTo>
                      <a:cubicBezTo>
                        <a:pt x="2085" y="1"/>
                        <a:pt x="1" y="2085"/>
                        <a:pt x="1" y="4656"/>
                      </a:cubicBezTo>
                      <a:cubicBezTo>
                        <a:pt x="1" y="7228"/>
                        <a:pt x="2085" y="9312"/>
                        <a:pt x="4656" y="9312"/>
                      </a:cubicBezTo>
                      <a:cubicBezTo>
                        <a:pt x="7228" y="9312"/>
                        <a:pt x="9312" y="7228"/>
                        <a:pt x="9312" y="4656"/>
                      </a:cubicBezTo>
                      <a:cubicBezTo>
                        <a:pt x="9312" y="2085"/>
                        <a:pt x="7228" y="1"/>
                        <a:pt x="4656" y="1"/>
                      </a:cubicBezTo>
                      <a:close/>
                    </a:path>
                  </a:pathLst>
                </a:cu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txBody>
                <a:bodyPr spcFirstLastPara="1" wrap="square" lIns="72667" tIns="72667" rIns="72667" bIns="72667" anchor="ctr" anchorCtr="0">
                  <a:noAutofit/>
                </a:bodyPr>
                <a:lstStyle/>
                <a:p>
                  <a:endParaRPr sz="1430"/>
                </a:p>
              </p:txBody>
            </p:sp>
            <p:sp>
              <p:nvSpPr>
                <p:cNvPr id="84" name="Google Shape;302;p21">
                  <a:extLst>
                    <a:ext uri="{FF2B5EF4-FFF2-40B4-BE49-F238E27FC236}">
                      <a16:creationId xmlns:a16="http://schemas.microsoft.com/office/drawing/2014/main" id="{BC21C35D-284E-333A-2C04-B20FAF9DF937}"/>
                    </a:ext>
                  </a:extLst>
                </p:cNvPr>
                <p:cNvSpPr/>
                <p:nvPr/>
              </p:nvSpPr>
              <p:spPr>
                <a:xfrm>
                  <a:off x="7750039" y="2718823"/>
                  <a:ext cx="151467" cy="151467"/>
                </a:xfrm>
                <a:custGeom>
                  <a:avLst/>
                  <a:gdLst/>
                  <a:ahLst/>
                  <a:cxnLst/>
                  <a:rect l="l" t="t" r="r" b="b"/>
                  <a:pathLst>
                    <a:path w="5347" h="5347" extrusionOk="0">
                      <a:moveTo>
                        <a:pt x="2679" y="0"/>
                      </a:moveTo>
                      <a:cubicBezTo>
                        <a:pt x="1203" y="0"/>
                        <a:pt x="0" y="1191"/>
                        <a:pt x="0" y="2679"/>
                      </a:cubicBezTo>
                      <a:cubicBezTo>
                        <a:pt x="0" y="4156"/>
                        <a:pt x="1203" y="5346"/>
                        <a:pt x="2679" y="5346"/>
                      </a:cubicBezTo>
                      <a:cubicBezTo>
                        <a:pt x="4156" y="5346"/>
                        <a:pt x="5346" y="4156"/>
                        <a:pt x="5346" y="2679"/>
                      </a:cubicBezTo>
                      <a:cubicBezTo>
                        <a:pt x="5346" y="1191"/>
                        <a:pt x="4156" y="0"/>
                        <a:pt x="2679" y="0"/>
                      </a:cubicBezTo>
                      <a:close/>
                    </a:path>
                  </a:pathLst>
                </a:custGeom>
                <a:solidFill>
                  <a:srgbClr val="FFFFFF"/>
                </a:solidFill>
                <a:ln>
                  <a:noFill/>
                </a:ln>
              </p:spPr>
              <p:txBody>
                <a:bodyPr spcFirstLastPara="1" wrap="square" lIns="72667" tIns="72667" rIns="72667" bIns="72667" anchor="ctr" anchorCtr="0">
                  <a:noAutofit/>
                </a:bodyPr>
                <a:lstStyle/>
                <a:p>
                  <a:endParaRPr sz="1430"/>
                </a:p>
              </p:txBody>
            </p:sp>
            <p:sp>
              <p:nvSpPr>
                <p:cNvPr id="101" name="Google Shape;303;p21">
                  <a:extLst>
                    <a:ext uri="{FF2B5EF4-FFF2-40B4-BE49-F238E27FC236}">
                      <a16:creationId xmlns:a16="http://schemas.microsoft.com/office/drawing/2014/main" id="{62A4AE49-94F8-5986-569B-7550DA09C2E7}"/>
                    </a:ext>
                  </a:extLst>
                </p:cNvPr>
                <p:cNvSpPr txBox="1"/>
                <p:nvPr/>
              </p:nvSpPr>
              <p:spPr>
                <a:xfrm>
                  <a:off x="6229150" y="3507100"/>
                  <a:ext cx="1884600" cy="429600"/>
                </a:xfrm>
                <a:prstGeom prst="rect">
                  <a:avLst/>
                </a:prstGeom>
                <a:noFill/>
                <a:ln>
                  <a:noFill/>
                </a:ln>
              </p:spPr>
              <p:txBody>
                <a:bodyPr spcFirstLastPara="1" wrap="square" lIns="72667" tIns="72667" rIns="72667" bIns="72667" anchor="ctr" anchorCtr="0">
                  <a:noAutofit/>
                </a:bodyPr>
                <a:lstStyle/>
                <a:p>
                  <a:pPr algn="ctr"/>
                  <a:r>
                    <a:rPr lang="en" sz="1589" b="1" i="1">
                      <a:solidFill>
                        <a:srgbClr val="434343"/>
                      </a:solidFill>
                      <a:latin typeface="Fira Sans Extra Condensed Medium"/>
                      <a:ea typeface="Fira Sans Extra Condensed Medium"/>
                      <a:cs typeface="Fira Sans Extra Condensed Medium"/>
                      <a:sym typeface="Fira Sans Extra Condensed Medium"/>
                    </a:rPr>
                    <a:t>Appendix</a:t>
                  </a:r>
                  <a:endParaRPr sz="1589" b="1" i="1">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56" name="Google Shape;305;p21">
                <a:extLst>
                  <a:ext uri="{FF2B5EF4-FFF2-40B4-BE49-F238E27FC236}">
                    <a16:creationId xmlns:a16="http://schemas.microsoft.com/office/drawing/2014/main" id="{13F7CC44-AB9D-93E5-1807-20ECCE0A8DC2}"/>
                  </a:ext>
                </a:extLst>
              </p:cNvPr>
              <p:cNvGrpSpPr/>
              <p:nvPr/>
            </p:nvGrpSpPr>
            <p:grpSpPr>
              <a:xfrm>
                <a:off x="4938274" y="1600994"/>
                <a:ext cx="1884600" cy="1893919"/>
                <a:chOff x="4938274" y="1600994"/>
                <a:chExt cx="1884600" cy="1893919"/>
              </a:xfrm>
            </p:grpSpPr>
            <p:sp>
              <p:nvSpPr>
                <p:cNvPr id="76" name="Google Shape;307;p21">
                  <a:extLst>
                    <a:ext uri="{FF2B5EF4-FFF2-40B4-BE49-F238E27FC236}">
                      <a16:creationId xmlns:a16="http://schemas.microsoft.com/office/drawing/2014/main" id="{6E7C1D31-29C6-E3F7-A548-3E7C7C558F90}"/>
                    </a:ext>
                  </a:extLst>
                </p:cNvPr>
                <p:cNvSpPr/>
                <p:nvPr/>
              </p:nvSpPr>
              <p:spPr>
                <a:xfrm>
                  <a:off x="5160743" y="2070564"/>
                  <a:ext cx="1424335" cy="1424335"/>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1" y="1"/>
                        <a:pt x="0" y="11252"/>
                        <a:pt x="0" y="25135"/>
                      </a:cubicBezTo>
                      <a:cubicBezTo>
                        <a:pt x="0" y="39017"/>
                        <a:pt x="11251" y="50281"/>
                        <a:pt x="25134" y="50281"/>
                      </a:cubicBezTo>
                      <a:cubicBezTo>
                        <a:pt x="39017" y="50281"/>
                        <a:pt x="50280" y="39017"/>
                        <a:pt x="50280" y="25135"/>
                      </a:cubicBezTo>
                      <a:cubicBezTo>
                        <a:pt x="50280" y="11252"/>
                        <a:pt x="39017" y="1"/>
                        <a:pt x="25134" y="1"/>
                      </a:cubicBezTo>
                      <a:close/>
                    </a:path>
                  </a:pathLst>
                </a:custGeom>
                <a:solidFill>
                  <a:schemeClr val="lt2"/>
                </a:solidFill>
                <a:ln>
                  <a:noFill/>
                </a:ln>
              </p:spPr>
              <p:txBody>
                <a:bodyPr spcFirstLastPara="1" wrap="square" lIns="72667" tIns="72667" rIns="72667" bIns="72667" anchor="ctr" anchorCtr="0">
                  <a:noAutofit/>
                </a:bodyPr>
                <a:lstStyle/>
                <a:p>
                  <a:endParaRPr sz="1430"/>
                </a:p>
              </p:txBody>
            </p:sp>
            <p:sp>
              <p:nvSpPr>
                <p:cNvPr id="77" name="Google Shape;308;p21">
                  <a:extLst>
                    <a:ext uri="{FF2B5EF4-FFF2-40B4-BE49-F238E27FC236}">
                      <a16:creationId xmlns:a16="http://schemas.microsoft.com/office/drawing/2014/main" id="{EAC129E5-06DA-A0A7-9337-7A4D06E5A07B}"/>
                    </a:ext>
                  </a:extLst>
                </p:cNvPr>
                <p:cNvSpPr/>
                <p:nvPr/>
              </p:nvSpPr>
              <p:spPr>
                <a:xfrm>
                  <a:off x="5161054" y="2794714"/>
                  <a:ext cx="1423683" cy="700199"/>
                </a:xfrm>
                <a:custGeom>
                  <a:avLst/>
                  <a:gdLst/>
                  <a:ahLst/>
                  <a:cxnLst/>
                  <a:rect l="l" t="t" r="r" b="b"/>
                  <a:pathLst>
                    <a:path w="50258" h="24718" extrusionOk="0">
                      <a:moveTo>
                        <a:pt x="1" y="0"/>
                      </a:moveTo>
                      <a:cubicBezTo>
                        <a:pt x="227" y="13681"/>
                        <a:pt x="11383" y="24718"/>
                        <a:pt x="25123" y="24718"/>
                      </a:cubicBezTo>
                      <a:cubicBezTo>
                        <a:pt x="38875" y="24718"/>
                        <a:pt x="50031" y="13681"/>
                        <a:pt x="50257" y="0"/>
                      </a:cubicBezTo>
                      <a:lnTo>
                        <a:pt x="45816" y="0"/>
                      </a:lnTo>
                      <a:cubicBezTo>
                        <a:pt x="45590" y="11216"/>
                        <a:pt x="36398" y="20277"/>
                        <a:pt x="25123" y="20277"/>
                      </a:cubicBezTo>
                      <a:cubicBezTo>
                        <a:pt x="13848" y="20277"/>
                        <a:pt x="4656" y="11216"/>
                        <a:pt x="4430" y="0"/>
                      </a:cubicBezTo>
                      <a:close/>
                    </a:path>
                  </a:pathLst>
                </a:cu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p:spPr>
              <p:txBody>
                <a:bodyPr spcFirstLastPara="1" wrap="square" lIns="72667" tIns="72667" rIns="72667" bIns="72667" anchor="ctr" anchorCtr="0">
                  <a:noAutofit/>
                </a:bodyPr>
                <a:lstStyle/>
                <a:p>
                  <a:endParaRPr sz="1430"/>
                </a:p>
              </p:txBody>
            </p:sp>
            <p:sp>
              <p:nvSpPr>
                <p:cNvPr id="78" name="Google Shape;309;p21">
                  <a:extLst>
                    <a:ext uri="{FF2B5EF4-FFF2-40B4-BE49-F238E27FC236}">
                      <a16:creationId xmlns:a16="http://schemas.microsoft.com/office/drawing/2014/main" id="{4527146E-D61E-E247-C96D-6B62E0899AB8}"/>
                    </a:ext>
                  </a:extLst>
                </p:cNvPr>
                <p:cNvSpPr txBox="1"/>
                <p:nvPr/>
              </p:nvSpPr>
              <p:spPr>
                <a:xfrm>
                  <a:off x="4938274" y="1600994"/>
                  <a:ext cx="1884600" cy="429600"/>
                </a:xfrm>
                <a:prstGeom prst="rect">
                  <a:avLst/>
                </a:prstGeom>
                <a:noFill/>
                <a:ln>
                  <a:noFill/>
                </a:ln>
              </p:spPr>
              <p:txBody>
                <a:bodyPr spcFirstLastPara="1" wrap="square" lIns="72667" tIns="72667" rIns="72667" bIns="72667" anchor="ctr" anchorCtr="0">
                  <a:noAutofit/>
                </a:bodyPr>
                <a:lstStyle/>
                <a:p>
                  <a:pPr algn="ctr"/>
                  <a:r>
                    <a:rPr lang="en" sz="1589" b="1" i="1">
                      <a:solidFill>
                        <a:srgbClr val="434343"/>
                      </a:solidFill>
                      <a:latin typeface="Fira Sans Extra Condensed Medium"/>
                      <a:ea typeface="Fira Sans Extra Condensed Medium"/>
                      <a:cs typeface="Fira Sans Extra Condensed Medium"/>
                      <a:sym typeface="Fira Sans Extra Condensed Medium"/>
                    </a:rPr>
                    <a:t>SLA Report</a:t>
                  </a:r>
                  <a:endParaRPr sz="1589" b="1" i="1">
                    <a:solidFill>
                      <a:srgbClr val="434343"/>
                    </a:solidFill>
                    <a:latin typeface="Fira Sans Extra Condensed Medium"/>
                    <a:ea typeface="Fira Sans Extra Condensed Medium"/>
                    <a:cs typeface="Fira Sans Extra Condensed Medium"/>
                    <a:sym typeface="Fira Sans Extra Condensed Medium"/>
                  </a:endParaRPr>
                </a:p>
              </p:txBody>
            </p:sp>
            <p:sp>
              <p:nvSpPr>
                <p:cNvPr id="79" name="Google Shape;311;p21">
                  <a:extLst>
                    <a:ext uri="{FF2B5EF4-FFF2-40B4-BE49-F238E27FC236}">
                      <a16:creationId xmlns:a16="http://schemas.microsoft.com/office/drawing/2014/main" id="{31F743BE-A0D3-DBF7-93D0-6026FF16FDED}"/>
                    </a:ext>
                  </a:extLst>
                </p:cNvPr>
                <p:cNvSpPr/>
                <p:nvPr/>
              </p:nvSpPr>
              <p:spPr>
                <a:xfrm>
                  <a:off x="6392814" y="2662819"/>
                  <a:ext cx="263786" cy="263786"/>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p:spPr>
              <p:txBody>
                <a:bodyPr spcFirstLastPara="1" wrap="square" lIns="72667" tIns="72667" rIns="72667" bIns="72667" anchor="ctr" anchorCtr="0">
                  <a:noAutofit/>
                </a:bodyPr>
                <a:lstStyle/>
                <a:p>
                  <a:endParaRPr sz="1430"/>
                </a:p>
              </p:txBody>
            </p:sp>
            <p:sp>
              <p:nvSpPr>
                <p:cNvPr id="80" name="Google Shape;312;p21">
                  <a:extLst>
                    <a:ext uri="{FF2B5EF4-FFF2-40B4-BE49-F238E27FC236}">
                      <a16:creationId xmlns:a16="http://schemas.microsoft.com/office/drawing/2014/main" id="{33AAE92A-4EA9-4BED-ED0E-BEC404DECDA4}"/>
                    </a:ext>
                  </a:extLst>
                </p:cNvPr>
                <p:cNvSpPr/>
                <p:nvPr/>
              </p:nvSpPr>
              <p:spPr>
                <a:xfrm>
                  <a:off x="6449130" y="2718823"/>
                  <a:ext cx="151467" cy="151467"/>
                </a:xfrm>
                <a:custGeom>
                  <a:avLst/>
                  <a:gdLst/>
                  <a:ahLst/>
                  <a:cxnLst/>
                  <a:rect l="l" t="t" r="r" b="b"/>
                  <a:pathLst>
                    <a:path w="5347" h="5347" extrusionOk="0">
                      <a:moveTo>
                        <a:pt x="2668" y="0"/>
                      </a:moveTo>
                      <a:cubicBezTo>
                        <a:pt x="1192" y="0"/>
                        <a:pt x="1" y="1191"/>
                        <a:pt x="1" y="2679"/>
                      </a:cubicBezTo>
                      <a:cubicBezTo>
                        <a:pt x="1" y="4156"/>
                        <a:pt x="1192"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spcFirstLastPara="1" wrap="square" lIns="72667" tIns="72667" rIns="72667" bIns="72667" anchor="ctr" anchorCtr="0">
                  <a:noAutofit/>
                </a:bodyPr>
                <a:lstStyle/>
                <a:p>
                  <a:endParaRPr sz="1430"/>
                </a:p>
              </p:txBody>
            </p:sp>
          </p:grpSp>
          <p:grpSp>
            <p:nvGrpSpPr>
              <p:cNvPr id="57" name="Google Shape;314;p21">
                <a:extLst>
                  <a:ext uri="{FF2B5EF4-FFF2-40B4-BE49-F238E27FC236}">
                    <a16:creationId xmlns:a16="http://schemas.microsoft.com/office/drawing/2014/main" id="{DA7B93C8-D91F-5AB0-0288-49AD38210ABE}"/>
                  </a:ext>
                </a:extLst>
              </p:cNvPr>
              <p:cNvGrpSpPr/>
              <p:nvPr/>
            </p:nvGrpSpPr>
            <p:grpSpPr>
              <a:xfrm>
                <a:off x="3629713" y="2070564"/>
                <a:ext cx="1884600" cy="1874299"/>
                <a:chOff x="3629713" y="2070564"/>
                <a:chExt cx="1884600" cy="1874299"/>
              </a:xfrm>
            </p:grpSpPr>
            <p:sp>
              <p:nvSpPr>
                <p:cNvPr id="71" name="Google Shape;329;p21">
                  <a:extLst>
                    <a:ext uri="{FF2B5EF4-FFF2-40B4-BE49-F238E27FC236}">
                      <a16:creationId xmlns:a16="http://schemas.microsoft.com/office/drawing/2014/main" id="{3F15ED27-2529-EFD7-8F83-195045600F30}"/>
                    </a:ext>
                  </a:extLst>
                </p:cNvPr>
                <p:cNvSpPr/>
                <p:nvPr/>
              </p:nvSpPr>
              <p:spPr>
                <a:xfrm>
                  <a:off x="3860514" y="2070564"/>
                  <a:ext cx="1424335" cy="1424335"/>
                </a:xfrm>
                <a:custGeom>
                  <a:avLst/>
                  <a:gdLst/>
                  <a:ahLst/>
                  <a:cxnLst/>
                  <a:rect l="l" t="t" r="r" b="b"/>
                  <a:pathLst>
                    <a:path w="50281" h="50281" extrusionOk="0">
                      <a:moveTo>
                        <a:pt x="25146" y="4430"/>
                      </a:moveTo>
                      <a:cubicBezTo>
                        <a:pt x="36565" y="4430"/>
                        <a:pt x="45851" y="13717"/>
                        <a:pt x="45851" y="25135"/>
                      </a:cubicBezTo>
                      <a:cubicBezTo>
                        <a:pt x="45851" y="36553"/>
                        <a:pt x="36565" y="45840"/>
                        <a:pt x="25146" y="45840"/>
                      </a:cubicBezTo>
                      <a:cubicBezTo>
                        <a:pt x="13728" y="45840"/>
                        <a:pt x="4442" y="36553"/>
                        <a:pt x="4442" y="25135"/>
                      </a:cubicBezTo>
                      <a:cubicBezTo>
                        <a:pt x="4442" y="13717"/>
                        <a:pt x="13728" y="4430"/>
                        <a:pt x="25146" y="4430"/>
                      </a:cubicBezTo>
                      <a:close/>
                      <a:moveTo>
                        <a:pt x="25146" y="1"/>
                      </a:moveTo>
                      <a:cubicBezTo>
                        <a:pt x="11264" y="1"/>
                        <a:pt x="0" y="11252"/>
                        <a:pt x="0" y="25135"/>
                      </a:cubicBezTo>
                      <a:cubicBezTo>
                        <a:pt x="0" y="39017"/>
                        <a:pt x="11264" y="50281"/>
                        <a:pt x="25146" y="50281"/>
                      </a:cubicBezTo>
                      <a:cubicBezTo>
                        <a:pt x="39029" y="50281"/>
                        <a:pt x="50281" y="39017"/>
                        <a:pt x="50281" y="25135"/>
                      </a:cubicBezTo>
                      <a:cubicBezTo>
                        <a:pt x="50281" y="11252"/>
                        <a:pt x="39029" y="1"/>
                        <a:pt x="25146" y="1"/>
                      </a:cubicBezTo>
                      <a:close/>
                    </a:path>
                  </a:pathLst>
                </a:custGeom>
                <a:solidFill>
                  <a:schemeClr val="lt2"/>
                </a:solidFill>
                <a:ln>
                  <a:noFill/>
                </a:ln>
              </p:spPr>
              <p:txBody>
                <a:bodyPr spcFirstLastPara="1" wrap="square" lIns="72667" tIns="72667" rIns="72667" bIns="72667" anchor="ctr" anchorCtr="0">
                  <a:noAutofit/>
                </a:bodyPr>
                <a:lstStyle/>
                <a:p>
                  <a:endParaRPr sz="1430"/>
                </a:p>
              </p:txBody>
            </p:sp>
            <p:sp>
              <p:nvSpPr>
                <p:cNvPr id="72" name="Google Shape;330;p21">
                  <a:extLst>
                    <a:ext uri="{FF2B5EF4-FFF2-40B4-BE49-F238E27FC236}">
                      <a16:creationId xmlns:a16="http://schemas.microsoft.com/office/drawing/2014/main" id="{74459A15-1EF7-099C-7765-BC9BDCA3114E}"/>
                    </a:ext>
                  </a:extLst>
                </p:cNvPr>
                <p:cNvSpPr/>
                <p:nvPr/>
              </p:nvSpPr>
              <p:spPr>
                <a:xfrm>
                  <a:off x="3860514" y="2070564"/>
                  <a:ext cx="1424335" cy="724164"/>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2" y="25278"/>
                        <a:pt x="4442" y="25135"/>
                      </a:cubicBezTo>
                      <a:cubicBezTo>
                        <a:pt x="4442" y="13717"/>
                        <a:pt x="13728" y="4430"/>
                        <a:pt x="25146" y="4430"/>
                      </a:cubicBezTo>
                      <a:cubicBezTo>
                        <a:pt x="36565" y="4430"/>
                        <a:pt x="45851" y="13717"/>
                        <a:pt x="45851" y="25135"/>
                      </a:cubicBezTo>
                      <a:cubicBezTo>
                        <a:pt x="45851" y="25278"/>
                        <a:pt x="45840" y="25420"/>
                        <a:pt x="45840" y="25563"/>
                      </a:cubicBezTo>
                      <a:lnTo>
                        <a:pt x="50269" y="25563"/>
                      </a:lnTo>
                      <a:cubicBezTo>
                        <a:pt x="50281" y="25420"/>
                        <a:pt x="50281" y="25278"/>
                        <a:pt x="50281" y="25135"/>
                      </a:cubicBezTo>
                      <a:cubicBezTo>
                        <a:pt x="50281" y="11252"/>
                        <a:pt x="39029" y="1"/>
                        <a:pt x="25146" y="1"/>
                      </a:cubicBezTo>
                      <a:close/>
                    </a:path>
                  </a:pathLst>
                </a:cu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txBody>
                <a:bodyPr spcFirstLastPara="1" wrap="square" lIns="72667" tIns="72667" rIns="72667" bIns="72667" anchor="ctr" anchorCtr="0">
                  <a:noAutofit/>
                </a:bodyPr>
                <a:lstStyle/>
                <a:p>
                  <a:endParaRPr sz="1430"/>
                </a:p>
              </p:txBody>
            </p:sp>
            <p:sp>
              <p:nvSpPr>
                <p:cNvPr id="73" name="Google Shape;331;p21">
                  <a:extLst>
                    <a:ext uri="{FF2B5EF4-FFF2-40B4-BE49-F238E27FC236}">
                      <a16:creationId xmlns:a16="http://schemas.microsoft.com/office/drawing/2014/main" id="{A9D49471-6718-885B-F2B8-C14017D06B0C}"/>
                    </a:ext>
                  </a:extLst>
                </p:cNvPr>
                <p:cNvSpPr txBox="1"/>
                <p:nvPr/>
              </p:nvSpPr>
              <p:spPr>
                <a:xfrm>
                  <a:off x="3629713" y="3515263"/>
                  <a:ext cx="1884600" cy="429600"/>
                </a:xfrm>
                <a:prstGeom prst="rect">
                  <a:avLst/>
                </a:prstGeom>
                <a:noFill/>
                <a:ln>
                  <a:noFill/>
                </a:ln>
              </p:spPr>
              <p:txBody>
                <a:bodyPr spcFirstLastPara="1" wrap="square" lIns="72667" tIns="72667" rIns="72667" bIns="72667" anchor="ctr" anchorCtr="0">
                  <a:noAutofit/>
                </a:bodyPr>
                <a:lstStyle/>
                <a:p>
                  <a:pPr algn="ctr"/>
                  <a:r>
                    <a:rPr lang="en" sz="1589" b="1" i="1">
                      <a:solidFill>
                        <a:srgbClr val="434343"/>
                      </a:solidFill>
                      <a:latin typeface="Fira Sans Extra Condensed Medium"/>
                      <a:ea typeface="Fira Sans Extra Condensed Medium"/>
                      <a:cs typeface="Fira Sans Extra Condensed Medium"/>
                      <a:sym typeface="Fira Sans Extra Condensed Medium"/>
                    </a:rPr>
                    <a:t>Domain Dashboard</a:t>
                  </a:r>
                  <a:endParaRPr sz="1589" b="1" i="1">
                    <a:solidFill>
                      <a:srgbClr val="434343"/>
                    </a:solidFill>
                    <a:latin typeface="Fira Sans Extra Condensed Medium"/>
                    <a:ea typeface="Fira Sans Extra Condensed Medium"/>
                    <a:cs typeface="Fira Sans Extra Condensed Medium"/>
                    <a:sym typeface="Fira Sans Extra Condensed Medium"/>
                  </a:endParaRPr>
                </a:p>
              </p:txBody>
            </p:sp>
            <p:sp>
              <p:nvSpPr>
                <p:cNvPr id="74" name="Google Shape;333;p21">
                  <a:extLst>
                    <a:ext uri="{FF2B5EF4-FFF2-40B4-BE49-F238E27FC236}">
                      <a16:creationId xmlns:a16="http://schemas.microsoft.com/office/drawing/2014/main" id="{511828D2-7993-BE2E-8C44-8C391254DAAB}"/>
                    </a:ext>
                  </a:extLst>
                </p:cNvPr>
                <p:cNvSpPr/>
                <p:nvPr/>
              </p:nvSpPr>
              <p:spPr>
                <a:xfrm>
                  <a:off x="5091934" y="2662819"/>
                  <a:ext cx="263757" cy="263786"/>
                </a:xfrm>
                <a:custGeom>
                  <a:avLst/>
                  <a:gdLst/>
                  <a:ahLst/>
                  <a:cxnLst/>
                  <a:rect l="l" t="t" r="r" b="b"/>
                  <a:pathLst>
                    <a:path w="9311" h="9312" extrusionOk="0">
                      <a:moveTo>
                        <a:pt x="4656" y="1"/>
                      </a:moveTo>
                      <a:cubicBezTo>
                        <a:pt x="2084" y="1"/>
                        <a:pt x="0" y="2085"/>
                        <a:pt x="0" y="4656"/>
                      </a:cubicBezTo>
                      <a:cubicBezTo>
                        <a:pt x="0" y="7228"/>
                        <a:pt x="2084" y="9312"/>
                        <a:pt x="4656" y="9312"/>
                      </a:cubicBezTo>
                      <a:cubicBezTo>
                        <a:pt x="7227" y="9312"/>
                        <a:pt x="9311" y="7228"/>
                        <a:pt x="9311" y="4656"/>
                      </a:cubicBezTo>
                      <a:cubicBezTo>
                        <a:pt x="9311" y="2085"/>
                        <a:pt x="7227" y="1"/>
                        <a:pt x="4656" y="1"/>
                      </a:cubicBezTo>
                      <a:close/>
                    </a:path>
                  </a:pathLst>
                </a:cu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txBody>
                <a:bodyPr spcFirstLastPara="1" wrap="square" lIns="72667" tIns="72667" rIns="72667" bIns="72667" anchor="ctr" anchorCtr="0">
                  <a:noAutofit/>
                </a:bodyPr>
                <a:lstStyle/>
                <a:p>
                  <a:endParaRPr sz="1430"/>
                </a:p>
              </p:txBody>
            </p:sp>
            <p:sp>
              <p:nvSpPr>
                <p:cNvPr id="75" name="Google Shape;334;p21">
                  <a:extLst>
                    <a:ext uri="{FF2B5EF4-FFF2-40B4-BE49-F238E27FC236}">
                      <a16:creationId xmlns:a16="http://schemas.microsoft.com/office/drawing/2014/main" id="{0835D158-F0A6-14F1-D256-A07FF78B5332}"/>
                    </a:ext>
                  </a:extLst>
                </p:cNvPr>
                <p:cNvSpPr/>
                <p:nvPr/>
              </p:nvSpPr>
              <p:spPr>
                <a:xfrm>
                  <a:off x="5147910" y="2718823"/>
                  <a:ext cx="151807" cy="151467"/>
                </a:xfrm>
                <a:custGeom>
                  <a:avLst/>
                  <a:gdLst/>
                  <a:ahLst/>
                  <a:cxnLst/>
                  <a:rect l="l" t="t" r="r" b="b"/>
                  <a:pathLst>
                    <a:path w="5359" h="5347" extrusionOk="0">
                      <a:moveTo>
                        <a:pt x="2680" y="0"/>
                      </a:moveTo>
                      <a:cubicBezTo>
                        <a:pt x="1203" y="0"/>
                        <a:pt x="1" y="1191"/>
                        <a:pt x="1" y="2679"/>
                      </a:cubicBezTo>
                      <a:cubicBezTo>
                        <a:pt x="1" y="4156"/>
                        <a:pt x="1203" y="5346"/>
                        <a:pt x="2680" y="5346"/>
                      </a:cubicBezTo>
                      <a:cubicBezTo>
                        <a:pt x="4156" y="5346"/>
                        <a:pt x="5358" y="4156"/>
                        <a:pt x="5358" y="2679"/>
                      </a:cubicBezTo>
                      <a:cubicBezTo>
                        <a:pt x="5358" y="1191"/>
                        <a:pt x="4156" y="0"/>
                        <a:pt x="2680" y="0"/>
                      </a:cubicBezTo>
                      <a:close/>
                    </a:path>
                  </a:pathLst>
                </a:custGeom>
                <a:solidFill>
                  <a:srgbClr val="FFFFFF"/>
                </a:solidFill>
                <a:ln>
                  <a:noFill/>
                </a:ln>
              </p:spPr>
              <p:txBody>
                <a:bodyPr spcFirstLastPara="1" wrap="square" lIns="72667" tIns="72667" rIns="72667" bIns="72667" anchor="ctr" anchorCtr="0">
                  <a:noAutofit/>
                </a:bodyPr>
                <a:lstStyle/>
                <a:p>
                  <a:endParaRPr sz="1430"/>
                </a:p>
              </p:txBody>
            </p:sp>
          </p:grpSp>
          <p:grpSp>
            <p:nvGrpSpPr>
              <p:cNvPr id="58" name="Google Shape;335;p21">
                <a:extLst>
                  <a:ext uri="{FF2B5EF4-FFF2-40B4-BE49-F238E27FC236}">
                    <a16:creationId xmlns:a16="http://schemas.microsoft.com/office/drawing/2014/main" id="{EB64FAA4-0F17-2BFE-54C7-B571F4F880ED}"/>
                  </a:ext>
                </a:extLst>
              </p:cNvPr>
              <p:cNvGrpSpPr/>
              <p:nvPr/>
            </p:nvGrpSpPr>
            <p:grpSpPr>
              <a:xfrm>
                <a:off x="1002378" y="2070564"/>
                <a:ext cx="3052433" cy="1932795"/>
                <a:chOff x="1002378" y="2070564"/>
                <a:chExt cx="3052433" cy="1932795"/>
              </a:xfrm>
            </p:grpSpPr>
            <p:sp>
              <p:nvSpPr>
                <p:cNvPr id="66" name="Google Shape;340;p21">
                  <a:extLst>
                    <a:ext uri="{FF2B5EF4-FFF2-40B4-BE49-F238E27FC236}">
                      <a16:creationId xmlns:a16="http://schemas.microsoft.com/office/drawing/2014/main" id="{D8F5E9BE-0C1A-06DD-3B6F-3044983885D2}"/>
                    </a:ext>
                  </a:extLst>
                </p:cNvPr>
                <p:cNvSpPr/>
                <p:nvPr/>
              </p:nvSpPr>
              <p:spPr>
                <a:xfrm>
                  <a:off x="2559294" y="2070564"/>
                  <a:ext cx="1424335" cy="1424335"/>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2" y="1"/>
                        <a:pt x="0" y="11252"/>
                        <a:pt x="0" y="25135"/>
                      </a:cubicBezTo>
                      <a:cubicBezTo>
                        <a:pt x="0" y="39017"/>
                        <a:pt x="11252" y="50281"/>
                        <a:pt x="25134" y="50281"/>
                      </a:cubicBezTo>
                      <a:cubicBezTo>
                        <a:pt x="39017" y="50281"/>
                        <a:pt x="50280" y="39017"/>
                        <a:pt x="50280" y="25135"/>
                      </a:cubicBezTo>
                      <a:cubicBezTo>
                        <a:pt x="50280" y="11252"/>
                        <a:pt x="39017" y="1"/>
                        <a:pt x="25134" y="1"/>
                      </a:cubicBezTo>
                      <a:close/>
                    </a:path>
                  </a:pathLst>
                </a:custGeom>
                <a:solidFill>
                  <a:schemeClr val="lt2"/>
                </a:solidFill>
                <a:ln>
                  <a:noFill/>
                </a:ln>
              </p:spPr>
              <p:txBody>
                <a:bodyPr spcFirstLastPara="1" wrap="square" lIns="72667" tIns="72667" rIns="72667" bIns="72667" anchor="ctr" anchorCtr="0">
                  <a:noAutofit/>
                </a:bodyPr>
                <a:lstStyle/>
                <a:p>
                  <a:endParaRPr sz="1430"/>
                </a:p>
              </p:txBody>
            </p:sp>
            <p:sp>
              <p:nvSpPr>
                <p:cNvPr id="67" name="Google Shape;341;p21">
                  <a:extLst>
                    <a:ext uri="{FF2B5EF4-FFF2-40B4-BE49-F238E27FC236}">
                      <a16:creationId xmlns:a16="http://schemas.microsoft.com/office/drawing/2014/main" id="{30231B22-D6C0-45A9-6142-D98175E9808C}"/>
                    </a:ext>
                  </a:extLst>
                </p:cNvPr>
                <p:cNvSpPr/>
                <p:nvPr/>
              </p:nvSpPr>
              <p:spPr>
                <a:xfrm>
                  <a:off x="2559634" y="2794714"/>
                  <a:ext cx="1423655" cy="700199"/>
                </a:xfrm>
                <a:custGeom>
                  <a:avLst/>
                  <a:gdLst/>
                  <a:ahLst/>
                  <a:cxnLst/>
                  <a:rect l="l" t="t" r="r" b="b"/>
                  <a:pathLst>
                    <a:path w="50257" h="24718" extrusionOk="0">
                      <a:moveTo>
                        <a:pt x="0" y="0"/>
                      </a:moveTo>
                      <a:cubicBezTo>
                        <a:pt x="226" y="13681"/>
                        <a:pt x="11382" y="24718"/>
                        <a:pt x="25122" y="24718"/>
                      </a:cubicBezTo>
                      <a:cubicBezTo>
                        <a:pt x="38862" y="24718"/>
                        <a:pt x="50030" y="13681"/>
                        <a:pt x="50256" y="0"/>
                      </a:cubicBezTo>
                      <a:lnTo>
                        <a:pt x="45815" y="0"/>
                      </a:lnTo>
                      <a:cubicBezTo>
                        <a:pt x="45589" y="11216"/>
                        <a:pt x="36397" y="20277"/>
                        <a:pt x="25122" y="20277"/>
                      </a:cubicBezTo>
                      <a:cubicBezTo>
                        <a:pt x="13847" y="20277"/>
                        <a:pt x="4655" y="11216"/>
                        <a:pt x="4429" y="0"/>
                      </a:cubicBezTo>
                      <a:close/>
                    </a:path>
                  </a:pathLst>
                </a:cu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p:spPr>
              <p:txBody>
                <a:bodyPr spcFirstLastPara="1" wrap="square" lIns="72667" tIns="72667" rIns="72667" bIns="72667" anchor="ctr" anchorCtr="0">
                  <a:noAutofit/>
                </a:bodyPr>
                <a:lstStyle/>
                <a:p>
                  <a:endParaRPr sz="1430"/>
                </a:p>
              </p:txBody>
            </p:sp>
            <p:sp>
              <p:nvSpPr>
                <p:cNvPr id="68" name="Google Shape;342;p21">
                  <a:extLst>
                    <a:ext uri="{FF2B5EF4-FFF2-40B4-BE49-F238E27FC236}">
                      <a16:creationId xmlns:a16="http://schemas.microsoft.com/office/drawing/2014/main" id="{503D37C8-C0DD-9E9A-3075-BB9B9D8560BB}"/>
                    </a:ext>
                  </a:extLst>
                </p:cNvPr>
                <p:cNvSpPr/>
                <p:nvPr/>
              </p:nvSpPr>
              <p:spPr>
                <a:xfrm>
                  <a:off x="3791025" y="2662819"/>
                  <a:ext cx="263786" cy="263786"/>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gradFill>
                  <a:gsLst>
                    <a:gs pos="0">
                      <a:schemeClr val="accent5"/>
                    </a:gs>
                    <a:gs pos="48000">
                      <a:schemeClr val="accent4">
                        <a:lumMod val="97000"/>
                        <a:lumOff val="3000"/>
                      </a:schemeClr>
                    </a:gs>
                    <a:gs pos="99000">
                      <a:schemeClr val="accent5"/>
                    </a:gs>
                  </a:gsLst>
                  <a:lin ang="16200000" scaled="1"/>
                </a:gradFill>
                <a:ln>
                  <a:noFill/>
                </a:ln>
              </p:spPr>
              <p:txBody>
                <a:bodyPr spcFirstLastPara="1" wrap="square" lIns="72667" tIns="72667" rIns="72667" bIns="72667" anchor="ctr" anchorCtr="0">
                  <a:noAutofit/>
                </a:bodyPr>
                <a:lstStyle/>
                <a:p>
                  <a:endParaRPr sz="1430"/>
                </a:p>
              </p:txBody>
            </p:sp>
            <p:sp>
              <p:nvSpPr>
                <p:cNvPr id="69" name="Google Shape;343;p21">
                  <a:extLst>
                    <a:ext uri="{FF2B5EF4-FFF2-40B4-BE49-F238E27FC236}">
                      <a16:creationId xmlns:a16="http://schemas.microsoft.com/office/drawing/2014/main" id="{71D99DB4-2E24-1F0E-3BE1-3FE48D0788D9}"/>
                    </a:ext>
                  </a:extLst>
                </p:cNvPr>
                <p:cNvSpPr/>
                <p:nvPr/>
              </p:nvSpPr>
              <p:spPr>
                <a:xfrm>
                  <a:off x="3847030" y="2718823"/>
                  <a:ext cx="151467" cy="151467"/>
                </a:xfrm>
                <a:custGeom>
                  <a:avLst/>
                  <a:gdLst/>
                  <a:ahLst/>
                  <a:cxnLst/>
                  <a:rect l="l" t="t" r="r" b="b"/>
                  <a:pathLst>
                    <a:path w="5347" h="5347" extrusionOk="0">
                      <a:moveTo>
                        <a:pt x="2679" y="0"/>
                      </a:moveTo>
                      <a:cubicBezTo>
                        <a:pt x="1191" y="0"/>
                        <a:pt x="0" y="1191"/>
                        <a:pt x="0" y="2679"/>
                      </a:cubicBezTo>
                      <a:cubicBezTo>
                        <a:pt x="0" y="4156"/>
                        <a:pt x="1191" y="5346"/>
                        <a:pt x="2679" y="5346"/>
                      </a:cubicBezTo>
                      <a:cubicBezTo>
                        <a:pt x="4156" y="5346"/>
                        <a:pt x="5346" y="4156"/>
                        <a:pt x="5346" y="2679"/>
                      </a:cubicBezTo>
                      <a:cubicBezTo>
                        <a:pt x="5346" y="1191"/>
                        <a:pt x="4156" y="0"/>
                        <a:pt x="2679" y="0"/>
                      </a:cubicBezTo>
                      <a:close/>
                    </a:path>
                  </a:pathLst>
                </a:custGeom>
                <a:solidFill>
                  <a:srgbClr val="FFFFFF"/>
                </a:solidFill>
                <a:ln>
                  <a:noFill/>
                </a:ln>
              </p:spPr>
              <p:txBody>
                <a:bodyPr spcFirstLastPara="1" wrap="square" lIns="72667" tIns="72667" rIns="72667" bIns="72667" anchor="ctr" anchorCtr="0">
                  <a:noAutofit/>
                </a:bodyPr>
                <a:lstStyle/>
                <a:p>
                  <a:endParaRPr sz="1430"/>
                </a:p>
              </p:txBody>
            </p:sp>
            <p:sp>
              <p:nvSpPr>
                <p:cNvPr id="70" name="Google Shape;344;p21">
                  <a:extLst>
                    <a:ext uri="{FF2B5EF4-FFF2-40B4-BE49-F238E27FC236}">
                      <a16:creationId xmlns:a16="http://schemas.microsoft.com/office/drawing/2014/main" id="{FA25B158-C398-4162-66F9-E1916B5F762F}"/>
                    </a:ext>
                  </a:extLst>
                </p:cNvPr>
                <p:cNvSpPr txBox="1"/>
                <p:nvPr/>
              </p:nvSpPr>
              <p:spPr>
                <a:xfrm>
                  <a:off x="1002378" y="3573759"/>
                  <a:ext cx="1884600" cy="429600"/>
                </a:xfrm>
                <a:prstGeom prst="rect">
                  <a:avLst/>
                </a:prstGeom>
                <a:noFill/>
                <a:ln>
                  <a:noFill/>
                </a:ln>
              </p:spPr>
              <p:txBody>
                <a:bodyPr spcFirstLastPara="1" wrap="square" lIns="72667" tIns="72667" rIns="72667" bIns="72667" anchor="ctr" anchorCtr="0">
                  <a:noAutofit/>
                </a:bodyPr>
                <a:lstStyle/>
                <a:p>
                  <a:pPr algn="ctr"/>
                  <a:r>
                    <a:rPr lang="en" sz="1550" b="1" i="1">
                      <a:solidFill>
                        <a:srgbClr val="434343"/>
                      </a:solidFill>
                      <a:latin typeface="Fira Sans Extra Condensed Medium"/>
                      <a:ea typeface="Fira Sans Extra Condensed Medium"/>
                      <a:cs typeface="Fira Sans Extra Condensed Medium"/>
                      <a:sym typeface="Fira Sans Extra Condensed Medium"/>
                    </a:rPr>
                    <a:t>AMS Performance</a:t>
                  </a:r>
                </a:p>
                <a:p>
                  <a:pPr algn="ctr"/>
                  <a:r>
                    <a:rPr lang="en" sz="1550" b="1" i="1">
                      <a:solidFill>
                        <a:srgbClr val="434343"/>
                      </a:solidFill>
                      <a:latin typeface="Fira Sans Extra Condensed Medium"/>
                      <a:ea typeface="Fira Sans Extra Condensed Medium"/>
                      <a:cs typeface="Fira Sans Extra Condensed Medium"/>
                      <a:sym typeface="Fira Sans Extra Condensed Medium"/>
                    </a:rPr>
                    <a:t> Summary</a:t>
                  </a:r>
                  <a:endParaRPr sz="1550" b="1" i="1">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59" name="Google Shape;346;p21">
                <a:extLst>
                  <a:ext uri="{FF2B5EF4-FFF2-40B4-BE49-F238E27FC236}">
                    <a16:creationId xmlns:a16="http://schemas.microsoft.com/office/drawing/2014/main" id="{C0512BEB-9FA6-D330-5C96-41B087CC0741}"/>
                  </a:ext>
                </a:extLst>
              </p:cNvPr>
              <p:cNvGrpSpPr/>
              <p:nvPr/>
            </p:nvGrpSpPr>
            <p:grpSpPr>
              <a:xfrm>
                <a:off x="-260323" y="1639205"/>
                <a:ext cx="4480334" cy="1855694"/>
                <a:chOff x="-260323" y="1639205"/>
                <a:chExt cx="4480334" cy="1855694"/>
              </a:xfrm>
            </p:grpSpPr>
            <p:sp>
              <p:nvSpPr>
                <p:cNvPr id="60" name="Google Shape;350;p21">
                  <a:extLst>
                    <a:ext uri="{FF2B5EF4-FFF2-40B4-BE49-F238E27FC236}">
                      <a16:creationId xmlns:a16="http://schemas.microsoft.com/office/drawing/2014/main" id="{64B20BFC-C534-CACE-39F8-441FBCDDD65C}"/>
                    </a:ext>
                  </a:extLst>
                </p:cNvPr>
                <p:cNvSpPr/>
                <p:nvPr/>
              </p:nvSpPr>
              <p:spPr>
                <a:xfrm>
                  <a:off x="1260425" y="2070564"/>
                  <a:ext cx="1424335" cy="1424335"/>
                </a:xfrm>
                <a:custGeom>
                  <a:avLst/>
                  <a:gdLst/>
                  <a:ahLst/>
                  <a:cxnLst/>
                  <a:rect l="l" t="t" r="r" b="b"/>
                  <a:pathLst>
                    <a:path w="50281" h="50281" extrusionOk="0">
                      <a:moveTo>
                        <a:pt x="25146" y="4430"/>
                      </a:moveTo>
                      <a:cubicBezTo>
                        <a:pt x="36564" y="4430"/>
                        <a:pt x="45851" y="13717"/>
                        <a:pt x="45851" y="25135"/>
                      </a:cubicBezTo>
                      <a:cubicBezTo>
                        <a:pt x="45851" y="36553"/>
                        <a:pt x="36564" y="45840"/>
                        <a:pt x="25146" y="45840"/>
                      </a:cubicBezTo>
                      <a:cubicBezTo>
                        <a:pt x="13728" y="45840"/>
                        <a:pt x="4441" y="36553"/>
                        <a:pt x="4441" y="25135"/>
                      </a:cubicBezTo>
                      <a:cubicBezTo>
                        <a:pt x="4441" y="13717"/>
                        <a:pt x="13728" y="4430"/>
                        <a:pt x="25146" y="4430"/>
                      </a:cubicBezTo>
                      <a:close/>
                      <a:moveTo>
                        <a:pt x="25146" y="1"/>
                      </a:moveTo>
                      <a:cubicBezTo>
                        <a:pt x="11264" y="1"/>
                        <a:pt x="0" y="11252"/>
                        <a:pt x="0" y="25135"/>
                      </a:cubicBezTo>
                      <a:cubicBezTo>
                        <a:pt x="0" y="39017"/>
                        <a:pt x="11264" y="50281"/>
                        <a:pt x="25146" y="50281"/>
                      </a:cubicBezTo>
                      <a:cubicBezTo>
                        <a:pt x="39029" y="50281"/>
                        <a:pt x="50280" y="39017"/>
                        <a:pt x="50280" y="25135"/>
                      </a:cubicBezTo>
                      <a:cubicBezTo>
                        <a:pt x="50280" y="11252"/>
                        <a:pt x="39029" y="1"/>
                        <a:pt x="25146" y="1"/>
                      </a:cubicBezTo>
                      <a:close/>
                    </a:path>
                  </a:pathLst>
                </a:custGeom>
                <a:solidFill>
                  <a:schemeClr val="lt2"/>
                </a:solidFill>
                <a:ln>
                  <a:noFill/>
                </a:ln>
              </p:spPr>
              <p:txBody>
                <a:bodyPr spcFirstLastPara="1" wrap="square" lIns="72667" tIns="72667" rIns="72667" bIns="72667" anchor="ctr" anchorCtr="0">
                  <a:noAutofit/>
                </a:bodyPr>
                <a:lstStyle/>
                <a:p>
                  <a:endParaRPr sz="1430"/>
                </a:p>
              </p:txBody>
            </p:sp>
            <p:sp>
              <p:nvSpPr>
                <p:cNvPr id="61" name="Google Shape;351;p21">
                  <a:extLst>
                    <a:ext uri="{FF2B5EF4-FFF2-40B4-BE49-F238E27FC236}">
                      <a16:creationId xmlns:a16="http://schemas.microsoft.com/office/drawing/2014/main" id="{C9D82D6E-24FD-0C83-C83C-995CA4EAB513}"/>
                    </a:ext>
                  </a:extLst>
                </p:cNvPr>
                <p:cNvSpPr/>
                <p:nvPr/>
              </p:nvSpPr>
              <p:spPr>
                <a:xfrm>
                  <a:off x="1260425" y="2070564"/>
                  <a:ext cx="1424335" cy="724164"/>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1" y="25278"/>
                        <a:pt x="4441" y="25135"/>
                      </a:cubicBezTo>
                      <a:cubicBezTo>
                        <a:pt x="4441" y="13717"/>
                        <a:pt x="13728" y="4430"/>
                        <a:pt x="25146" y="4430"/>
                      </a:cubicBezTo>
                      <a:cubicBezTo>
                        <a:pt x="36564" y="4430"/>
                        <a:pt x="45851" y="13717"/>
                        <a:pt x="45851" y="25135"/>
                      </a:cubicBezTo>
                      <a:cubicBezTo>
                        <a:pt x="45851" y="25278"/>
                        <a:pt x="45839" y="25420"/>
                        <a:pt x="45839" y="25563"/>
                      </a:cubicBezTo>
                      <a:lnTo>
                        <a:pt x="50268" y="25563"/>
                      </a:lnTo>
                      <a:cubicBezTo>
                        <a:pt x="50280" y="25420"/>
                        <a:pt x="50280" y="25278"/>
                        <a:pt x="50280" y="25135"/>
                      </a:cubicBezTo>
                      <a:cubicBezTo>
                        <a:pt x="50280" y="11252"/>
                        <a:pt x="39029" y="1"/>
                        <a:pt x="25146" y="1"/>
                      </a:cubicBezTo>
                      <a:close/>
                    </a:path>
                  </a:pathLst>
                </a:cu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txBody>
                <a:bodyPr spcFirstLastPara="1" wrap="square" lIns="72667" tIns="72667" rIns="72667" bIns="72667" anchor="ctr" anchorCtr="0">
                  <a:noAutofit/>
                </a:bodyPr>
                <a:lstStyle/>
                <a:p>
                  <a:endParaRPr sz="1430"/>
                </a:p>
              </p:txBody>
            </p:sp>
            <p:sp>
              <p:nvSpPr>
                <p:cNvPr id="62" name="Google Shape;352;p21">
                  <a:extLst>
                    <a:ext uri="{FF2B5EF4-FFF2-40B4-BE49-F238E27FC236}">
                      <a16:creationId xmlns:a16="http://schemas.microsoft.com/office/drawing/2014/main" id="{C5545B5A-886F-3C8C-8519-A1CE72C00BF8}"/>
                    </a:ext>
                  </a:extLst>
                </p:cNvPr>
                <p:cNvSpPr/>
                <p:nvPr/>
              </p:nvSpPr>
              <p:spPr>
                <a:xfrm>
                  <a:off x="2489805" y="2662819"/>
                  <a:ext cx="263786" cy="263786"/>
                </a:xfrm>
                <a:custGeom>
                  <a:avLst/>
                  <a:gdLst/>
                  <a:ahLst/>
                  <a:cxnLst/>
                  <a:rect l="l" t="t" r="r" b="b"/>
                  <a:pathLst>
                    <a:path w="9312" h="9312" extrusionOk="0">
                      <a:moveTo>
                        <a:pt x="4656" y="1"/>
                      </a:moveTo>
                      <a:cubicBezTo>
                        <a:pt x="2084" y="1"/>
                        <a:pt x="0" y="2085"/>
                        <a:pt x="0" y="4656"/>
                      </a:cubicBezTo>
                      <a:cubicBezTo>
                        <a:pt x="0" y="7228"/>
                        <a:pt x="2084" y="9312"/>
                        <a:pt x="4656" y="9312"/>
                      </a:cubicBezTo>
                      <a:cubicBezTo>
                        <a:pt x="7228" y="9312"/>
                        <a:pt x="9311" y="7228"/>
                        <a:pt x="9311" y="4656"/>
                      </a:cubicBezTo>
                      <a:cubicBezTo>
                        <a:pt x="9311" y="2085"/>
                        <a:pt x="7228" y="1"/>
                        <a:pt x="4656" y="1"/>
                      </a:cubicBezTo>
                      <a:close/>
                    </a:path>
                  </a:pathLst>
                </a:custGeom>
                <a:gradFill>
                  <a:gsLst>
                    <a:gs pos="0">
                      <a:schemeClr val="accent4">
                        <a:lumMod val="67000"/>
                      </a:schemeClr>
                    </a:gs>
                    <a:gs pos="48000">
                      <a:schemeClr val="accent4">
                        <a:lumMod val="97000"/>
                        <a:lumOff val="3000"/>
                      </a:schemeClr>
                    </a:gs>
                    <a:gs pos="100000">
                      <a:schemeClr val="accent3">
                        <a:alpha val="40000"/>
                      </a:schemeClr>
                    </a:gs>
                  </a:gsLst>
                  <a:lin ang="16200000" scaled="1"/>
                </a:gradFill>
                <a:ln>
                  <a:noFill/>
                </a:ln>
              </p:spPr>
              <p:txBody>
                <a:bodyPr spcFirstLastPara="1" wrap="square" lIns="72667" tIns="72667" rIns="72667" bIns="72667" anchor="ctr" anchorCtr="0">
                  <a:noAutofit/>
                </a:bodyPr>
                <a:lstStyle/>
                <a:p>
                  <a:endParaRPr sz="1430"/>
                </a:p>
              </p:txBody>
            </p:sp>
            <p:sp>
              <p:nvSpPr>
                <p:cNvPr id="63" name="Google Shape;353;p21">
                  <a:extLst>
                    <a:ext uri="{FF2B5EF4-FFF2-40B4-BE49-F238E27FC236}">
                      <a16:creationId xmlns:a16="http://schemas.microsoft.com/office/drawing/2014/main" id="{11249701-DADE-7A27-F540-B8EF10897173}"/>
                    </a:ext>
                  </a:extLst>
                </p:cNvPr>
                <p:cNvSpPr/>
                <p:nvPr/>
              </p:nvSpPr>
              <p:spPr>
                <a:xfrm>
                  <a:off x="2546121" y="2718823"/>
                  <a:ext cx="151467" cy="151467"/>
                </a:xfrm>
                <a:custGeom>
                  <a:avLst/>
                  <a:gdLst/>
                  <a:ahLst/>
                  <a:cxnLst/>
                  <a:rect l="l" t="t" r="r" b="b"/>
                  <a:pathLst>
                    <a:path w="5347" h="5347" extrusionOk="0">
                      <a:moveTo>
                        <a:pt x="2668" y="0"/>
                      </a:moveTo>
                      <a:cubicBezTo>
                        <a:pt x="1191" y="0"/>
                        <a:pt x="1" y="1191"/>
                        <a:pt x="1" y="2679"/>
                      </a:cubicBezTo>
                      <a:cubicBezTo>
                        <a:pt x="1" y="4156"/>
                        <a:pt x="1191"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spcFirstLastPara="1" wrap="square" lIns="72667" tIns="72667" rIns="72667" bIns="72667" anchor="ctr" anchorCtr="0">
                  <a:noAutofit/>
                </a:bodyPr>
                <a:lstStyle/>
                <a:p>
                  <a:endParaRPr sz="1430"/>
                </a:p>
              </p:txBody>
            </p:sp>
            <p:sp>
              <p:nvSpPr>
                <p:cNvPr id="64" name="Google Shape;355;p21">
                  <a:extLst>
                    <a:ext uri="{FF2B5EF4-FFF2-40B4-BE49-F238E27FC236}">
                      <a16:creationId xmlns:a16="http://schemas.microsoft.com/office/drawing/2014/main" id="{3D11282F-40D1-BCD6-4317-D0191015653C}"/>
                    </a:ext>
                  </a:extLst>
                </p:cNvPr>
                <p:cNvSpPr txBox="1"/>
                <p:nvPr/>
              </p:nvSpPr>
              <p:spPr>
                <a:xfrm>
                  <a:off x="2335411" y="1639207"/>
                  <a:ext cx="1884600" cy="429600"/>
                </a:xfrm>
                <a:prstGeom prst="rect">
                  <a:avLst/>
                </a:prstGeom>
                <a:noFill/>
                <a:ln>
                  <a:noFill/>
                </a:ln>
              </p:spPr>
              <p:txBody>
                <a:bodyPr spcFirstLastPara="1" wrap="square" lIns="72667" tIns="72667" rIns="72667" bIns="72667" anchor="ctr" anchorCtr="0">
                  <a:noAutofit/>
                </a:bodyPr>
                <a:lstStyle/>
                <a:p>
                  <a:pPr algn="ctr"/>
                  <a:r>
                    <a:rPr lang="en" sz="1589" b="1" i="1">
                      <a:solidFill>
                        <a:srgbClr val="434343"/>
                      </a:solidFill>
                      <a:latin typeface="Fira Sans Extra Condensed Medium"/>
                      <a:ea typeface="Fira Sans Extra Condensed Medium"/>
                      <a:cs typeface="Fira Sans Extra Condensed Medium"/>
                      <a:sym typeface="Fira Sans Extra Condensed Medium"/>
                    </a:rPr>
                    <a:t>Highlights</a:t>
                  </a:r>
                </a:p>
              </p:txBody>
            </p:sp>
            <p:sp>
              <p:nvSpPr>
                <p:cNvPr id="65" name="Google Shape;355;p21">
                  <a:extLst>
                    <a:ext uri="{FF2B5EF4-FFF2-40B4-BE49-F238E27FC236}">
                      <a16:creationId xmlns:a16="http://schemas.microsoft.com/office/drawing/2014/main" id="{717800B8-FCBA-5C12-0068-046EB7CEF42D}"/>
                    </a:ext>
                  </a:extLst>
                </p:cNvPr>
                <p:cNvSpPr txBox="1"/>
                <p:nvPr/>
              </p:nvSpPr>
              <p:spPr>
                <a:xfrm>
                  <a:off x="-260323" y="1639205"/>
                  <a:ext cx="1884600" cy="429600"/>
                </a:xfrm>
                <a:prstGeom prst="rect">
                  <a:avLst/>
                </a:prstGeom>
                <a:noFill/>
                <a:ln>
                  <a:noFill/>
                </a:ln>
              </p:spPr>
              <p:txBody>
                <a:bodyPr spcFirstLastPara="1" wrap="square" lIns="72667" tIns="72667" rIns="72667" bIns="72667" anchor="ctr" anchorCtr="0">
                  <a:noAutofit/>
                </a:bodyPr>
                <a:lstStyle/>
                <a:p>
                  <a:pPr algn="ctr"/>
                  <a:r>
                    <a:rPr lang="en" sz="1589" b="1" i="1">
                      <a:solidFill>
                        <a:srgbClr val="434343"/>
                      </a:solidFill>
                      <a:latin typeface="Fira Sans Extra Condensed Medium"/>
                      <a:ea typeface="Fira Sans Extra Condensed Medium"/>
                      <a:cs typeface="Fira Sans Extra Condensed Medium"/>
                      <a:sym typeface="Fira Sans Extra Condensed Medium"/>
                    </a:rPr>
                    <a:t>Team Structure</a:t>
                  </a:r>
                </a:p>
              </p:txBody>
            </p:sp>
          </p:grpSp>
        </p:grpSp>
        <p:sp>
          <p:nvSpPr>
            <p:cNvPr id="49" name="Google Shape;340;p21">
              <a:extLst>
                <a:ext uri="{FF2B5EF4-FFF2-40B4-BE49-F238E27FC236}">
                  <a16:creationId xmlns:a16="http://schemas.microsoft.com/office/drawing/2014/main" id="{BE9F848C-9BA9-6FC8-3E44-563923DD790B}"/>
                </a:ext>
              </a:extLst>
            </p:cNvPr>
            <p:cNvSpPr/>
            <p:nvPr/>
          </p:nvSpPr>
          <p:spPr>
            <a:xfrm>
              <a:off x="413359" y="2758639"/>
              <a:ext cx="2180685" cy="2143372"/>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2" y="1"/>
                    <a:pt x="0" y="11252"/>
                    <a:pt x="0" y="25135"/>
                  </a:cubicBezTo>
                  <a:cubicBezTo>
                    <a:pt x="0" y="39017"/>
                    <a:pt x="11252" y="50281"/>
                    <a:pt x="25134" y="50281"/>
                  </a:cubicBezTo>
                  <a:cubicBezTo>
                    <a:pt x="39017" y="50281"/>
                    <a:pt x="50280" y="39017"/>
                    <a:pt x="50280" y="25135"/>
                  </a:cubicBezTo>
                  <a:cubicBezTo>
                    <a:pt x="50280" y="11252"/>
                    <a:pt x="39017" y="1"/>
                    <a:pt x="25134" y="1"/>
                  </a:cubicBezTo>
                  <a:close/>
                </a:path>
              </a:pathLst>
            </a:custGeom>
            <a:solidFill>
              <a:schemeClr val="lt2"/>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endParaRPr sz="1430"/>
            </a:p>
          </p:txBody>
        </p:sp>
        <p:sp>
          <p:nvSpPr>
            <p:cNvPr id="50" name="Google Shape;341;p21">
              <a:extLst>
                <a:ext uri="{FF2B5EF4-FFF2-40B4-BE49-F238E27FC236}">
                  <a16:creationId xmlns:a16="http://schemas.microsoft.com/office/drawing/2014/main" id="{9A57FBBA-5770-0A9B-7695-D9F2248E6512}"/>
                </a:ext>
              </a:extLst>
            </p:cNvPr>
            <p:cNvSpPr/>
            <p:nvPr/>
          </p:nvSpPr>
          <p:spPr>
            <a:xfrm>
              <a:off x="413359" y="3835830"/>
              <a:ext cx="2179644" cy="1053675"/>
            </a:xfrm>
            <a:custGeom>
              <a:avLst/>
              <a:gdLst/>
              <a:ahLst/>
              <a:cxnLst/>
              <a:rect l="l" t="t" r="r" b="b"/>
              <a:pathLst>
                <a:path w="50257" h="24718" extrusionOk="0">
                  <a:moveTo>
                    <a:pt x="0" y="0"/>
                  </a:moveTo>
                  <a:cubicBezTo>
                    <a:pt x="226" y="13681"/>
                    <a:pt x="11382" y="24718"/>
                    <a:pt x="25122" y="24718"/>
                  </a:cubicBezTo>
                  <a:cubicBezTo>
                    <a:pt x="38862" y="24718"/>
                    <a:pt x="50030" y="13681"/>
                    <a:pt x="50256" y="0"/>
                  </a:cubicBezTo>
                  <a:lnTo>
                    <a:pt x="45815" y="0"/>
                  </a:lnTo>
                  <a:cubicBezTo>
                    <a:pt x="45589" y="11216"/>
                    <a:pt x="36397" y="20277"/>
                    <a:pt x="25122" y="20277"/>
                  </a:cubicBezTo>
                  <a:cubicBezTo>
                    <a:pt x="13847" y="20277"/>
                    <a:pt x="4655" y="11216"/>
                    <a:pt x="4429" y="0"/>
                  </a:cubicBezTo>
                  <a:close/>
                </a:path>
              </a:pathLst>
            </a:cu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p:spPr>
          <p:txBody>
            <a:bodyPr spcFirstLastPara="1" wrap="square" lIns="72667" tIns="72667" rIns="72667" bIns="72667" anchor="ctr" anchorCtr="0">
              <a:noAutofit/>
            </a:bodyPr>
            <a:lstStyle/>
            <a:p>
              <a:endParaRPr sz="1430"/>
            </a:p>
          </p:txBody>
        </p:sp>
        <p:pic>
          <p:nvPicPr>
            <p:cNvPr id="51" name="Picture 50">
              <a:extLst>
                <a:ext uri="{FF2B5EF4-FFF2-40B4-BE49-F238E27FC236}">
                  <a16:creationId xmlns:a16="http://schemas.microsoft.com/office/drawing/2014/main" id="{DAC2BAC1-1B30-752B-318E-5EC3839FED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716" y="3312685"/>
              <a:ext cx="878315" cy="878315"/>
            </a:xfrm>
            <a:prstGeom prst="rect">
              <a:avLst/>
            </a:prstGeom>
          </p:spPr>
        </p:pic>
        <p:grpSp>
          <p:nvGrpSpPr>
            <p:cNvPr id="52" name="Group 51">
              <a:extLst>
                <a:ext uri="{FF2B5EF4-FFF2-40B4-BE49-F238E27FC236}">
                  <a16:creationId xmlns:a16="http://schemas.microsoft.com/office/drawing/2014/main" id="{E17BC912-69E3-8F70-135A-F376400979D1}"/>
                </a:ext>
              </a:extLst>
            </p:cNvPr>
            <p:cNvGrpSpPr/>
            <p:nvPr/>
          </p:nvGrpSpPr>
          <p:grpSpPr>
            <a:xfrm>
              <a:off x="2296165" y="3628244"/>
              <a:ext cx="403862" cy="396951"/>
              <a:chOff x="2554073" y="4929506"/>
              <a:chExt cx="403862" cy="396951"/>
            </a:xfrm>
          </p:grpSpPr>
          <p:sp>
            <p:nvSpPr>
              <p:cNvPr id="53" name="Google Shape;352;p21">
                <a:extLst>
                  <a:ext uri="{FF2B5EF4-FFF2-40B4-BE49-F238E27FC236}">
                    <a16:creationId xmlns:a16="http://schemas.microsoft.com/office/drawing/2014/main" id="{626E4715-6FCF-42E6-FAD4-55776F87D31A}"/>
                  </a:ext>
                </a:extLst>
              </p:cNvPr>
              <p:cNvSpPr/>
              <p:nvPr/>
            </p:nvSpPr>
            <p:spPr>
              <a:xfrm>
                <a:off x="2554073" y="4929506"/>
                <a:ext cx="403862" cy="396951"/>
              </a:xfrm>
              <a:custGeom>
                <a:avLst/>
                <a:gdLst/>
                <a:ahLst/>
                <a:cxnLst/>
                <a:rect l="l" t="t" r="r" b="b"/>
                <a:pathLst>
                  <a:path w="9312" h="9312" extrusionOk="0">
                    <a:moveTo>
                      <a:pt x="4656" y="1"/>
                    </a:moveTo>
                    <a:cubicBezTo>
                      <a:pt x="2084" y="1"/>
                      <a:pt x="0" y="2085"/>
                      <a:pt x="0" y="4656"/>
                    </a:cubicBezTo>
                    <a:cubicBezTo>
                      <a:pt x="0" y="7228"/>
                      <a:pt x="2084" y="9312"/>
                      <a:pt x="4656" y="9312"/>
                    </a:cubicBezTo>
                    <a:cubicBezTo>
                      <a:pt x="7228" y="9312"/>
                      <a:pt x="9311" y="7228"/>
                      <a:pt x="9311" y="4656"/>
                    </a:cubicBezTo>
                    <a:cubicBezTo>
                      <a:pt x="9311" y="2085"/>
                      <a:pt x="7228" y="1"/>
                      <a:pt x="4656" y="1"/>
                    </a:cubicBezTo>
                    <a:close/>
                  </a:path>
                </a:pathLst>
              </a:custGeom>
              <a:gradFill>
                <a:gsLst>
                  <a:gs pos="0">
                    <a:schemeClr val="accent4">
                      <a:lumMod val="67000"/>
                    </a:schemeClr>
                  </a:gs>
                  <a:gs pos="48000">
                    <a:schemeClr val="accent4">
                      <a:lumMod val="97000"/>
                      <a:lumOff val="3000"/>
                    </a:schemeClr>
                  </a:gs>
                  <a:gs pos="100000">
                    <a:schemeClr val="accent3">
                      <a:alpha val="40000"/>
                    </a:schemeClr>
                  </a:gs>
                </a:gsLst>
                <a:lin ang="16200000" scaled="1"/>
              </a:gradFill>
              <a:ln>
                <a:noFill/>
              </a:ln>
            </p:spPr>
            <p:txBody>
              <a:bodyPr spcFirstLastPara="1" wrap="square" lIns="72667" tIns="72667" rIns="72667" bIns="72667" anchor="ctr" anchorCtr="0">
                <a:noAutofit/>
              </a:bodyPr>
              <a:lstStyle/>
              <a:p>
                <a:endParaRPr sz="1430"/>
              </a:p>
            </p:txBody>
          </p:sp>
          <p:sp>
            <p:nvSpPr>
              <p:cNvPr id="54" name="Google Shape;353;p21">
                <a:extLst>
                  <a:ext uri="{FF2B5EF4-FFF2-40B4-BE49-F238E27FC236}">
                    <a16:creationId xmlns:a16="http://schemas.microsoft.com/office/drawing/2014/main" id="{DA2AEC38-A810-B503-3669-0E31C2F0B7C4}"/>
                  </a:ext>
                </a:extLst>
              </p:cNvPr>
              <p:cNvSpPr/>
              <p:nvPr/>
            </p:nvSpPr>
            <p:spPr>
              <a:xfrm>
                <a:off x="2640294" y="5010010"/>
                <a:ext cx="231899" cy="227931"/>
              </a:xfrm>
              <a:custGeom>
                <a:avLst/>
                <a:gdLst/>
                <a:ahLst/>
                <a:cxnLst/>
                <a:rect l="l" t="t" r="r" b="b"/>
                <a:pathLst>
                  <a:path w="5347" h="5347" extrusionOk="0">
                    <a:moveTo>
                      <a:pt x="2668" y="0"/>
                    </a:moveTo>
                    <a:cubicBezTo>
                      <a:pt x="1191" y="0"/>
                      <a:pt x="1" y="1191"/>
                      <a:pt x="1" y="2679"/>
                    </a:cubicBezTo>
                    <a:cubicBezTo>
                      <a:pt x="1" y="4156"/>
                      <a:pt x="1191"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spcFirstLastPara="1" wrap="square" lIns="72667" tIns="72667" rIns="72667" bIns="72667" anchor="ctr" anchorCtr="0">
                <a:noAutofit/>
              </a:bodyPr>
              <a:lstStyle/>
              <a:p>
                <a:endParaRPr sz="1430"/>
              </a:p>
            </p:txBody>
          </p:sp>
        </p:grpSp>
      </p:grpSp>
    </p:spTree>
    <p:extLst>
      <p:ext uri="{BB962C8B-B14F-4D97-AF65-F5344CB8AC3E}">
        <p14:creationId xmlns:p14="http://schemas.microsoft.com/office/powerpoint/2010/main" val="2583128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33B2C-41F2-0ED9-C344-2AFE294C815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56A4E12-1BEF-7E3C-7153-E03F8690C52B}"/>
              </a:ext>
            </a:extLst>
          </p:cNvPr>
          <p:cNvSpPr txBox="1"/>
          <p:nvPr/>
        </p:nvSpPr>
        <p:spPr>
          <a:xfrm>
            <a:off x="2047461" y="2782669"/>
            <a:ext cx="8975033" cy="646331"/>
          </a:xfrm>
          <a:prstGeom prst="rect">
            <a:avLst/>
          </a:prstGeom>
          <a:noFill/>
        </p:spPr>
        <p:txBody>
          <a:bodyPr wrap="square" lIns="91440" tIns="45720" rIns="91440" bIns="45720" rtlCol="0" anchor="t">
            <a:spAutoFit/>
          </a:bodyPr>
          <a:lstStyle/>
          <a:p>
            <a:r>
              <a:rPr lang="en-IN" sz="3600"/>
              <a:t>    </a:t>
            </a:r>
            <a:r>
              <a:rPr lang="en-IN" sz="3600" b="1">
                <a:solidFill>
                  <a:schemeClr val="accent2">
                    <a:lumMod val="75000"/>
                  </a:schemeClr>
                </a:solidFill>
              </a:rPr>
              <a:t>Telecom Operations – Q1 2025</a:t>
            </a:r>
            <a:endParaRPr lang="en-US" sz="3600" b="1">
              <a:solidFill>
                <a:schemeClr val="accent2">
                  <a:lumMod val="75000"/>
                </a:schemeClr>
              </a:solidFill>
            </a:endParaRPr>
          </a:p>
        </p:txBody>
      </p:sp>
    </p:spTree>
    <p:extLst>
      <p:ext uri="{BB962C8B-B14F-4D97-AF65-F5344CB8AC3E}">
        <p14:creationId xmlns:p14="http://schemas.microsoft.com/office/powerpoint/2010/main" val="508181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FC40F-D500-1A9B-7C6A-5D06C7FE5A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7FCA54-0191-12D3-03EA-4FC53154EC7E}"/>
              </a:ext>
            </a:extLst>
          </p:cNvPr>
          <p:cNvSpPr>
            <a:spLocks noGrp="1"/>
          </p:cNvSpPr>
          <p:nvPr>
            <p:ph type="title"/>
          </p:nvPr>
        </p:nvSpPr>
        <p:spPr>
          <a:xfrm>
            <a:off x="140775" y="99961"/>
            <a:ext cx="11602073" cy="716711"/>
          </a:xfrm>
        </p:spPr>
        <p:txBody>
          <a:bodyPr lIns="91440" tIns="45720" rIns="91440" bIns="45720" anchor="t"/>
          <a:lstStyle/>
          <a:p>
            <a:r>
              <a:rPr lang="en-IN" sz="2400" b="1"/>
              <a:t>Telecom Operations Q1 2025 </a:t>
            </a:r>
            <a:r>
              <a:rPr lang="en-US" sz="2400" b="1">
                <a:solidFill>
                  <a:schemeClr val="accent2">
                    <a:lumMod val="75000"/>
                  </a:schemeClr>
                </a:solidFill>
              </a:rPr>
              <a:t>- Highlights</a:t>
            </a:r>
          </a:p>
        </p:txBody>
      </p:sp>
      <p:sp>
        <p:nvSpPr>
          <p:cNvPr id="5" name="TextBox 4">
            <a:extLst>
              <a:ext uri="{FF2B5EF4-FFF2-40B4-BE49-F238E27FC236}">
                <a16:creationId xmlns:a16="http://schemas.microsoft.com/office/drawing/2014/main" id="{F185A453-3F8E-8425-A5C7-00BD330199A2}"/>
              </a:ext>
            </a:extLst>
          </p:cNvPr>
          <p:cNvSpPr txBox="1"/>
          <p:nvPr/>
        </p:nvSpPr>
        <p:spPr>
          <a:xfrm>
            <a:off x="417339" y="816672"/>
            <a:ext cx="12085983" cy="5386090"/>
          </a:xfrm>
          <a:prstGeom prst="rect">
            <a:avLst/>
          </a:prstGeom>
          <a:noFill/>
        </p:spPr>
        <p:txBody>
          <a:bodyPr wrap="square" lIns="91440" tIns="45720" rIns="91440" bIns="45720" anchor="t">
            <a:spAutoFit/>
          </a:bodyPr>
          <a:lstStyle/>
          <a:p>
            <a:endParaRPr lang="en-US" sz="1800">
              <a:effectLst/>
              <a:latin typeface="Ubuntu"/>
            </a:endParaRPr>
          </a:p>
          <a:p>
            <a:pPr marL="0" indent="0" rtl="0" fontAlgn="ctr" latinLnBrk="0">
              <a:spcBef>
                <a:spcPts val="0"/>
              </a:spcBef>
              <a:spcAft>
                <a:spcPts val="0"/>
              </a:spcAft>
            </a:pPr>
            <a:r>
              <a:rPr lang="en-US" sz="1800" b="1">
                <a:effectLst/>
                <a:latin typeface="Ubuntu"/>
              </a:rPr>
              <a:t>Business Owners/TU Leaders : </a:t>
            </a:r>
          </a:p>
          <a:p>
            <a:pPr marL="0" indent="0" rtl="0" fontAlgn="ctr" latinLnBrk="0">
              <a:spcBef>
                <a:spcPts val="0"/>
              </a:spcBef>
              <a:spcAft>
                <a:spcPts val="0"/>
              </a:spcAft>
            </a:pPr>
            <a:endParaRPr lang="en-US" sz="1800" b="1">
              <a:effectLst/>
              <a:latin typeface="Ubuntu"/>
            </a:endParaRPr>
          </a:p>
          <a:p>
            <a:r>
              <a:rPr lang="en-US" sz="1400">
                <a:solidFill>
                  <a:srgbClr val="333333"/>
                </a:solidFill>
                <a:latin typeface="Ubuntu"/>
              </a:rPr>
              <a:t>IT Ops &amp; Apps Owner: Glenn Pereira / Vijay Tiwari</a:t>
            </a:r>
            <a:endParaRPr lang="en-US"/>
          </a:p>
          <a:p>
            <a:pPr marL="0" indent="0" rtl="0" fontAlgn="ctr" latinLnBrk="0">
              <a:spcBef>
                <a:spcPts val="0"/>
              </a:spcBef>
              <a:spcAft>
                <a:spcPts val="0"/>
              </a:spcAft>
            </a:pPr>
            <a:r>
              <a:rPr lang="en-US" sz="1400">
                <a:solidFill>
                  <a:srgbClr val="333333"/>
                </a:solidFill>
                <a:effectLst/>
                <a:latin typeface="Segoe UI"/>
              </a:rPr>
              <a:t>Domain Lead: Vijay Tiwari</a:t>
            </a:r>
            <a:endParaRPr lang="en-US" sz="1400">
              <a:effectLst/>
              <a:latin typeface="Segoe UI"/>
            </a:endParaRPr>
          </a:p>
          <a:p>
            <a:pPr marL="0" indent="0" rtl="0" fontAlgn="ctr" latinLnBrk="0">
              <a:spcBef>
                <a:spcPts val="0"/>
              </a:spcBef>
              <a:spcAft>
                <a:spcPts val="0"/>
              </a:spcAft>
            </a:pPr>
            <a:r>
              <a:rPr lang="en-US" sz="1400">
                <a:solidFill>
                  <a:srgbClr val="333333"/>
                </a:solidFill>
                <a:effectLst/>
                <a:latin typeface="Segoe UI"/>
              </a:rPr>
              <a:t>R3 Lead – Hitesh Kumar</a:t>
            </a:r>
            <a:endParaRPr lang="en-US" sz="1400">
              <a:effectLst/>
              <a:latin typeface="Segoe UI"/>
            </a:endParaRPr>
          </a:p>
          <a:p>
            <a:r>
              <a:rPr lang="en-US" sz="1400">
                <a:solidFill>
                  <a:srgbClr val="333333"/>
                </a:solidFill>
                <a:latin typeface="Segoe UI"/>
                <a:cs typeface="Segoe UI"/>
              </a:rPr>
              <a:t>Department Supported: Across all verticals/ organizations and Mexico Call Center phone operations.</a:t>
            </a:r>
            <a:endParaRPr lang="en-US"/>
          </a:p>
          <a:p>
            <a:pPr fontAlgn="ctr"/>
            <a:endParaRPr lang="en-US">
              <a:solidFill>
                <a:srgbClr val="333333"/>
              </a:solidFill>
              <a:latin typeface="Segoe UI"/>
              <a:cs typeface="Segoe UI"/>
            </a:endParaRPr>
          </a:p>
          <a:p>
            <a:pPr fontAlgn="ctr"/>
            <a:r>
              <a:rPr lang="en-US" sz="1800" b="1">
                <a:effectLst/>
                <a:latin typeface="Ubuntu"/>
              </a:rPr>
              <a:t>Key Highlights :</a:t>
            </a:r>
          </a:p>
          <a:p>
            <a:pPr fontAlgn="ctr"/>
            <a:endParaRPr lang="en-US">
              <a:effectLst/>
              <a:latin typeface="Ubuntu"/>
            </a:endParaRPr>
          </a:p>
          <a:p>
            <a:pPr marL="285750" indent="-285750">
              <a:buFont typeface="Wingdings"/>
              <a:buChar char="ü"/>
            </a:pPr>
            <a:r>
              <a:rPr lang="en-US" sz="1400">
                <a:latin typeface="Ubuntu"/>
                <a:ea typeface="Calibri"/>
                <a:cs typeface="Calibri"/>
              </a:rPr>
              <a:t>Removed unused IP Phone devices from Cisco Call Manager, which lowered down the license utilization.</a:t>
            </a:r>
            <a:endParaRPr lang="en-US" sz="1400">
              <a:latin typeface="Ubuntu"/>
            </a:endParaRPr>
          </a:p>
          <a:p>
            <a:pPr marL="285750" indent="-285750">
              <a:buFont typeface="Wingdings"/>
              <a:buChar char="ü"/>
            </a:pPr>
            <a:r>
              <a:rPr lang="en-US" sz="1400">
                <a:latin typeface="Ubuntu"/>
                <a:ea typeface="Calibri"/>
                <a:cs typeface="Calibri"/>
              </a:rPr>
              <a:t>Created site wise reports for IP Phone utilization across TU.</a:t>
            </a:r>
            <a:endParaRPr lang="en-US" sz="1400">
              <a:latin typeface="Ubuntu"/>
            </a:endParaRPr>
          </a:p>
          <a:p>
            <a:pPr marL="285750" indent="-285750">
              <a:buFont typeface="Wingdings"/>
              <a:buChar char="ü"/>
            </a:pPr>
            <a:r>
              <a:rPr lang="en-US" sz="1400">
                <a:latin typeface="Ubuntu"/>
                <a:ea typeface="Calibri"/>
                <a:cs typeface="Calibri"/>
              </a:rPr>
              <a:t>Decommissioned Singlewire </a:t>
            </a:r>
            <a:r>
              <a:rPr lang="en-US" sz="1400" err="1">
                <a:latin typeface="Ubuntu"/>
                <a:ea typeface="Calibri"/>
                <a:cs typeface="Calibri"/>
              </a:rPr>
              <a:t>Informacast</a:t>
            </a:r>
            <a:r>
              <a:rPr lang="en-US" sz="1400">
                <a:latin typeface="Ubuntu"/>
                <a:ea typeface="Calibri"/>
                <a:cs typeface="Calibri"/>
              </a:rPr>
              <a:t> paging service and saved on the renewal costs.</a:t>
            </a:r>
          </a:p>
          <a:p>
            <a:pPr marL="285750" indent="-285750">
              <a:buFont typeface="Wingdings"/>
              <a:buChar char="ü"/>
            </a:pPr>
            <a:r>
              <a:rPr lang="en-US" sz="1400" b="0" i="0">
                <a:solidFill>
                  <a:srgbClr val="000000"/>
                </a:solidFill>
                <a:effectLst/>
                <a:latin typeface="Calibri"/>
                <a:ea typeface="Calibri"/>
                <a:cs typeface="Calibri"/>
              </a:rPr>
              <a:t>VMware renewal with lower core counts and saved on Operation costs.</a:t>
            </a:r>
            <a:endParaRPr lang="en-US" sz="1400" b="0" i="0">
              <a:solidFill>
                <a:srgbClr val="000000"/>
              </a:solidFill>
              <a:latin typeface="Calibri"/>
              <a:ea typeface="Calibri"/>
              <a:cs typeface="Calibri"/>
            </a:endParaRPr>
          </a:p>
          <a:p>
            <a:pPr marL="285750" indent="-285750">
              <a:buFont typeface="Wingdings"/>
              <a:buChar char="ü"/>
            </a:pPr>
            <a:r>
              <a:rPr lang="en-US" sz="1400">
                <a:effectLst/>
              </a:rPr>
              <a:t>Successfully implemented the Telethon 2025 for TU. ​</a:t>
            </a:r>
          </a:p>
          <a:p>
            <a:pPr marL="285750" indent="-285750">
              <a:buFont typeface="Wingdings"/>
              <a:buChar char="ü"/>
            </a:pPr>
            <a:r>
              <a:rPr lang="en-US" sz="1400">
                <a:effectLst/>
              </a:rPr>
              <a:t>Worked on configuring the O365 migration greeting on TU mainline and sorting the call tree, with multiple vendors.​</a:t>
            </a:r>
          </a:p>
          <a:p>
            <a:pPr marL="285750" indent="-285750">
              <a:buFont typeface="Wingdings"/>
              <a:buChar char="ü"/>
            </a:pPr>
            <a:r>
              <a:rPr lang="en-US" sz="1400">
                <a:effectLst/>
              </a:rPr>
              <a:t>Worked with Pexip and renewed the number of Pexip licenses from 35 to 26 end point licenses.​</a:t>
            </a:r>
          </a:p>
          <a:p>
            <a:pPr marL="285750" indent="-285750">
              <a:buFont typeface="Wingdings"/>
              <a:buChar char="ü"/>
            </a:pPr>
            <a:r>
              <a:rPr lang="en-US" sz="1400">
                <a:effectLst/>
              </a:rPr>
              <a:t>Renewed Cisco Flex licenses with Cisco successfully.​</a:t>
            </a:r>
          </a:p>
          <a:p>
            <a:pPr marL="285750" indent="-285750">
              <a:buFont typeface="Wingdings"/>
              <a:buChar char="ü"/>
            </a:pPr>
            <a:r>
              <a:rPr lang="en-US" sz="1400"/>
              <a:t>Implemented the call tree for Telethon 2025 successfully.</a:t>
            </a:r>
          </a:p>
          <a:p>
            <a:endParaRPr lang="en-US"/>
          </a:p>
          <a:p>
            <a:endParaRPr lang="en-US"/>
          </a:p>
          <a:p>
            <a:endParaRPr lang="en-US"/>
          </a:p>
        </p:txBody>
      </p:sp>
    </p:spTree>
    <p:extLst>
      <p:ext uri="{BB962C8B-B14F-4D97-AF65-F5344CB8AC3E}">
        <p14:creationId xmlns:p14="http://schemas.microsoft.com/office/powerpoint/2010/main" val="3268245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4DB83-677E-93AA-10D6-8EFA6D670270}"/>
            </a:ext>
          </a:extLst>
        </p:cNvPr>
        <p:cNvGrpSpPr/>
        <p:nvPr/>
      </p:nvGrpSpPr>
      <p:grpSpPr>
        <a:xfrm>
          <a:off x="0" y="0"/>
          <a:ext cx="0" cy="0"/>
          <a:chOff x="0" y="0"/>
          <a:chExt cx="0" cy="0"/>
        </a:xfrm>
      </p:grpSpPr>
      <p:sp>
        <p:nvSpPr>
          <p:cNvPr id="223" name="Rounded Rectangle 222">
            <a:extLst>
              <a:ext uri="{FF2B5EF4-FFF2-40B4-BE49-F238E27FC236}">
                <a16:creationId xmlns:a16="http://schemas.microsoft.com/office/drawing/2014/main" id="{BA52A5F5-B4DC-85FF-0F35-EBEECC8F6D5B}"/>
              </a:ext>
            </a:extLst>
          </p:cNvPr>
          <p:cNvSpPr/>
          <p:nvPr/>
        </p:nvSpPr>
        <p:spPr>
          <a:xfrm>
            <a:off x="8248649" y="5019674"/>
            <a:ext cx="4505325" cy="1514476"/>
          </a:xfrm>
          <a:prstGeom prst="roundRect">
            <a:avLst>
              <a:gd name="adj" fmla="val 5980"/>
            </a:avLst>
          </a:prstGeom>
          <a:solidFill>
            <a:schemeClr val="bg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7DEC78-C42E-D650-DB32-E531E91E69BB}"/>
              </a:ext>
            </a:extLst>
          </p:cNvPr>
          <p:cNvSpPr>
            <a:spLocks noGrp="1"/>
          </p:cNvSpPr>
          <p:nvPr>
            <p:ph type="title"/>
          </p:nvPr>
        </p:nvSpPr>
        <p:spPr>
          <a:xfrm>
            <a:off x="135470" y="92025"/>
            <a:ext cx="6977711" cy="431513"/>
          </a:xfrm>
        </p:spPr>
        <p:txBody>
          <a:bodyPr lIns="91440" tIns="45720" rIns="91440" bIns="45720" anchor="t"/>
          <a:lstStyle/>
          <a:p>
            <a:r>
              <a:rPr lang="en-IN" sz="2350" b="1"/>
              <a:t>Telecom Operations Q1 2025 - Metrics</a:t>
            </a:r>
            <a:br>
              <a:rPr lang="en-IN" sz="2350"/>
            </a:br>
            <a:endParaRPr lang="en-US" sz="2350"/>
          </a:p>
        </p:txBody>
      </p:sp>
      <p:sp>
        <p:nvSpPr>
          <p:cNvPr id="3" name="Rounded Rectangle 2">
            <a:extLst>
              <a:ext uri="{FF2B5EF4-FFF2-40B4-BE49-F238E27FC236}">
                <a16:creationId xmlns:a16="http://schemas.microsoft.com/office/drawing/2014/main" id="{1E9FDCF1-DBC6-9271-ACBA-629D9B494A6C}"/>
              </a:ext>
            </a:extLst>
          </p:cNvPr>
          <p:cNvSpPr/>
          <p:nvPr/>
        </p:nvSpPr>
        <p:spPr>
          <a:xfrm>
            <a:off x="96253" y="2837468"/>
            <a:ext cx="12695722" cy="3720086"/>
          </a:xfrm>
          <a:prstGeom prst="roundRect">
            <a:avLst>
              <a:gd name="adj" fmla="val 2252"/>
            </a:avLst>
          </a:prstGeom>
          <a:no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82" name="Horizontal Scroll 181">
            <a:extLst>
              <a:ext uri="{FF2B5EF4-FFF2-40B4-BE49-F238E27FC236}">
                <a16:creationId xmlns:a16="http://schemas.microsoft.com/office/drawing/2014/main" id="{55E3D57F-F264-9BFB-60F9-0A8CFC5A5DB5}"/>
              </a:ext>
            </a:extLst>
          </p:cNvPr>
          <p:cNvSpPr/>
          <p:nvPr/>
        </p:nvSpPr>
        <p:spPr>
          <a:xfrm>
            <a:off x="8268480" y="4966417"/>
            <a:ext cx="4498614" cy="359727"/>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SLA</a:t>
            </a:r>
          </a:p>
          <a:p>
            <a:pPr algn="ctr"/>
            <a:endParaRPr lang="en-US" sz="1272" err="1"/>
          </a:p>
        </p:txBody>
      </p:sp>
      <p:sp>
        <p:nvSpPr>
          <p:cNvPr id="203" name="Horizontal Scroll 202">
            <a:extLst>
              <a:ext uri="{FF2B5EF4-FFF2-40B4-BE49-F238E27FC236}">
                <a16:creationId xmlns:a16="http://schemas.microsoft.com/office/drawing/2014/main" id="{D62ADC84-940A-7B89-0937-62928E046988}"/>
              </a:ext>
            </a:extLst>
          </p:cNvPr>
          <p:cNvSpPr/>
          <p:nvPr/>
        </p:nvSpPr>
        <p:spPr>
          <a:xfrm>
            <a:off x="101600" y="2829776"/>
            <a:ext cx="4017913" cy="402375"/>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Total Tickets By Type</a:t>
            </a:r>
          </a:p>
          <a:p>
            <a:pPr algn="ctr"/>
            <a:endParaRPr lang="en-US" sz="1272" err="1"/>
          </a:p>
        </p:txBody>
      </p:sp>
      <p:sp>
        <p:nvSpPr>
          <p:cNvPr id="204" name="Horizontal Scroll 203">
            <a:extLst>
              <a:ext uri="{FF2B5EF4-FFF2-40B4-BE49-F238E27FC236}">
                <a16:creationId xmlns:a16="http://schemas.microsoft.com/office/drawing/2014/main" id="{45368626-624D-44CF-54B5-40216C64DA16}"/>
              </a:ext>
            </a:extLst>
          </p:cNvPr>
          <p:cNvSpPr/>
          <p:nvPr/>
        </p:nvSpPr>
        <p:spPr>
          <a:xfrm>
            <a:off x="93133" y="4661393"/>
            <a:ext cx="4030134" cy="402375"/>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Assigned Vs Closed ( Q1 2025)</a:t>
            </a:r>
            <a:endParaRPr lang="en-US" sz="1272"/>
          </a:p>
          <a:p>
            <a:pPr algn="ctr"/>
            <a:endParaRPr lang="en-US" sz="1272"/>
          </a:p>
        </p:txBody>
      </p:sp>
      <p:sp>
        <p:nvSpPr>
          <p:cNvPr id="214" name="Horizontal Scroll 213">
            <a:extLst>
              <a:ext uri="{FF2B5EF4-FFF2-40B4-BE49-F238E27FC236}">
                <a16:creationId xmlns:a16="http://schemas.microsoft.com/office/drawing/2014/main" id="{2C763EAC-813B-55C7-7B86-9526E135BAF7}"/>
              </a:ext>
            </a:extLst>
          </p:cNvPr>
          <p:cNvSpPr/>
          <p:nvPr/>
        </p:nvSpPr>
        <p:spPr>
          <a:xfrm>
            <a:off x="4198197" y="4638693"/>
            <a:ext cx="3947801" cy="402375"/>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72" b="1"/>
              <a:t>P1/P2 Incidents</a:t>
            </a:r>
            <a:endParaRPr lang="en-US" sz="1272" err="1"/>
          </a:p>
        </p:txBody>
      </p:sp>
      <p:sp>
        <p:nvSpPr>
          <p:cNvPr id="220" name="Horizontal Scroll 219">
            <a:extLst>
              <a:ext uri="{FF2B5EF4-FFF2-40B4-BE49-F238E27FC236}">
                <a16:creationId xmlns:a16="http://schemas.microsoft.com/office/drawing/2014/main" id="{59E845CE-60A9-BC3A-F368-B76C297C3382}"/>
              </a:ext>
            </a:extLst>
          </p:cNvPr>
          <p:cNvSpPr/>
          <p:nvPr/>
        </p:nvSpPr>
        <p:spPr>
          <a:xfrm>
            <a:off x="8145998" y="2844256"/>
            <a:ext cx="4601096" cy="381282"/>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b="1"/>
              <a:t>Tickets Handled by Team (Monthly) - 2025</a:t>
            </a:r>
            <a:endParaRPr lang="en-US" sz="1200"/>
          </a:p>
        </p:txBody>
      </p:sp>
      <p:sp>
        <p:nvSpPr>
          <p:cNvPr id="20" name="Horizontal Scroll 19">
            <a:extLst>
              <a:ext uri="{FF2B5EF4-FFF2-40B4-BE49-F238E27FC236}">
                <a16:creationId xmlns:a16="http://schemas.microsoft.com/office/drawing/2014/main" id="{59D722FE-FD7E-A282-4A16-3B9157470A13}"/>
              </a:ext>
            </a:extLst>
          </p:cNvPr>
          <p:cNvSpPr/>
          <p:nvPr/>
        </p:nvSpPr>
        <p:spPr>
          <a:xfrm>
            <a:off x="4199808" y="2823163"/>
            <a:ext cx="3947801" cy="402375"/>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Incidents By Priority ( Q1 2025)</a:t>
            </a:r>
          </a:p>
          <a:p>
            <a:pPr algn="ctr"/>
            <a:endParaRPr lang="en-US" sz="1272"/>
          </a:p>
        </p:txBody>
      </p:sp>
      <p:grpSp>
        <p:nvGrpSpPr>
          <p:cNvPr id="4" name="Group 3">
            <a:extLst>
              <a:ext uri="{FF2B5EF4-FFF2-40B4-BE49-F238E27FC236}">
                <a16:creationId xmlns:a16="http://schemas.microsoft.com/office/drawing/2014/main" id="{D31F06B8-3C49-5847-B880-DBD67970134A}"/>
              </a:ext>
            </a:extLst>
          </p:cNvPr>
          <p:cNvGrpSpPr/>
          <p:nvPr/>
        </p:nvGrpSpPr>
        <p:grpSpPr>
          <a:xfrm>
            <a:off x="124833" y="794657"/>
            <a:ext cx="2464256" cy="2011604"/>
            <a:chOff x="136825" y="747669"/>
            <a:chExt cx="1662648" cy="2076453"/>
          </a:xfrm>
        </p:grpSpPr>
        <p:sp>
          <p:nvSpPr>
            <p:cNvPr id="5" name="Rectangle 4">
              <a:extLst>
                <a:ext uri="{FF2B5EF4-FFF2-40B4-BE49-F238E27FC236}">
                  <a16:creationId xmlns:a16="http://schemas.microsoft.com/office/drawing/2014/main" id="{DEABF819-1A85-D80B-DCA9-F3088D58EC39}"/>
                </a:ext>
              </a:extLst>
            </p:cNvPr>
            <p:cNvSpPr/>
            <p:nvPr/>
          </p:nvSpPr>
          <p:spPr>
            <a:xfrm>
              <a:off x="136826" y="755514"/>
              <a:ext cx="713170" cy="67158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t>ASSIGNED</a:t>
              </a:r>
            </a:p>
            <a:p>
              <a:pPr algn="ctr"/>
              <a:r>
                <a:rPr lang="en-US" sz="1000"/>
                <a:t>2025</a:t>
              </a:r>
            </a:p>
          </p:txBody>
        </p:sp>
        <p:grpSp>
          <p:nvGrpSpPr>
            <p:cNvPr id="8" name="Group 7">
              <a:extLst>
                <a:ext uri="{FF2B5EF4-FFF2-40B4-BE49-F238E27FC236}">
                  <a16:creationId xmlns:a16="http://schemas.microsoft.com/office/drawing/2014/main" id="{F501486A-8DB8-84EF-1EE9-11BA759DC4ED}"/>
                </a:ext>
              </a:extLst>
            </p:cNvPr>
            <p:cNvGrpSpPr/>
            <p:nvPr/>
          </p:nvGrpSpPr>
          <p:grpSpPr>
            <a:xfrm>
              <a:off x="136825" y="747669"/>
              <a:ext cx="1662648" cy="2076453"/>
              <a:chOff x="136825" y="747669"/>
              <a:chExt cx="1662648" cy="2076453"/>
            </a:xfrm>
          </p:grpSpPr>
          <p:sp>
            <p:nvSpPr>
              <p:cNvPr id="9" name="Rectangle 8">
                <a:extLst>
                  <a:ext uri="{FF2B5EF4-FFF2-40B4-BE49-F238E27FC236}">
                    <a16:creationId xmlns:a16="http://schemas.microsoft.com/office/drawing/2014/main" id="{BC861896-FE76-9EEC-6BB4-E326F86429E8}"/>
                  </a:ext>
                </a:extLst>
              </p:cNvPr>
              <p:cNvSpPr/>
              <p:nvPr/>
            </p:nvSpPr>
            <p:spPr>
              <a:xfrm>
                <a:off x="136826" y="1460729"/>
                <a:ext cx="713170" cy="661326"/>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t>CLOSED</a:t>
                </a:r>
              </a:p>
              <a:p>
                <a:pPr algn="ctr"/>
                <a:r>
                  <a:rPr lang="en-US" sz="1000"/>
                  <a:t>2025</a:t>
                </a:r>
              </a:p>
            </p:txBody>
          </p:sp>
          <p:sp>
            <p:nvSpPr>
              <p:cNvPr id="16" name="Rectangle 15">
                <a:extLst>
                  <a:ext uri="{FF2B5EF4-FFF2-40B4-BE49-F238E27FC236}">
                    <a16:creationId xmlns:a16="http://schemas.microsoft.com/office/drawing/2014/main" id="{A9185368-1353-1EB5-CE6C-BA891A743213}"/>
                  </a:ext>
                </a:extLst>
              </p:cNvPr>
              <p:cNvSpPr/>
              <p:nvPr/>
            </p:nvSpPr>
            <p:spPr>
              <a:xfrm>
                <a:off x="136825" y="2152148"/>
                <a:ext cx="713171" cy="671584"/>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OPEN </a:t>
                </a:r>
              </a:p>
              <a:p>
                <a:pPr algn="ctr"/>
                <a:r>
                  <a:rPr lang="en-US" sz="1000"/>
                  <a:t>TICKETS</a:t>
                </a:r>
              </a:p>
            </p:txBody>
          </p:sp>
          <p:grpSp>
            <p:nvGrpSpPr>
              <p:cNvPr id="21" name="Group 20">
                <a:extLst>
                  <a:ext uri="{FF2B5EF4-FFF2-40B4-BE49-F238E27FC236}">
                    <a16:creationId xmlns:a16="http://schemas.microsoft.com/office/drawing/2014/main" id="{1533F3F5-E0F5-1FE0-F95E-4326C888B812}"/>
                  </a:ext>
                </a:extLst>
              </p:cNvPr>
              <p:cNvGrpSpPr/>
              <p:nvPr/>
            </p:nvGrpSpPr>
            <p:grpSpPr>
              <a:xfrm>
                <a:off x="862615" y="747669"/>
                <a:ext cx="936858" cy="2076453"/>
                <a:chOff x="862615" y="764006"/>
                <a:chExt cx="936858" cy="2076453"/>
              </a:xfrm>
            </p:grpSpPr>
            <p:sp>
              <p:nvSpPr>
                <p:cNvPr id="22" name="Rectangle 21">
                  <a:extLst>
                    <a:ext uri="{FF2B5EF4-FFF2-40B4-BE49-F238E27FC236}">
                      <a16:creationId xmlns:a16="http://schemas.microsoft.com/office/drawing/2014/main" id="{E988A611-271D-D7DA-F712-779822450329}"/>
                    </a:ext>
                  </a:extLst>
                </p:cNvPr>
                <p:cNvSpPr/>
                <p:nvPr/>
              </p:nvSpPr>
              <p:spPr>
                <a:xfrm>
                  <a:off x="862615" y="764006"/>
                  <a:ext cx="929925" cy="685436"/>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solidFill>
                    </a:rPr>
                    <a:t>7</a:t>
                  </a:r>
                </a:p>
              </p:txBody>
            </p:sp>
            <p:sp>
              <p:nvSpPr>
                <p:cNvPr id="23" name="Rectangle 22">
                  <a:extLst>
                    <a:ext uri="{FF2B5EF4-FFF2-40B4-BE49-F238E27FC236}">
                      <a16:creationId xmlns:a16="http://schemas.microsoft.com/office/drawing/2014/main" id="{1FCB7C27-7DD7-D1FC-0163-073A706E3F12}"/>
                    </a:ext>
                  </a:extLst>
                </p:cNvPr>
                <p:cNvSpPr/>
                <p:nvPr/>
              </p:nvSpPr>
              <p:spPr>
                <a:xfrm>
                  <a:off x="863298" y="1471228"/>
                  <a:ext cx="929242" cy="672714"/>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solidFill>
                    </a:rPr>
                    <a:t>7</a:t>
                  </a:r>
                </a:p>
              </p:txBody>
            </p:sp>
            <p:sp>
              <p:nvSpPr>
                <p:cNvPr id="24" name="Rectangle 23">
                  <a:extLst>
                    <a:ext uri="{FF2B5EF4-FFF2-40B4-BE49-F238E27FC236}">
                      <a16:creationId xmlns:a16="http://schemas.microsoft.com/office/drawing/2014/main" id="{621C2235-A989-1598-97DF-C180D0140BFB}"/>
                    </a:ext>
                  </a:extLst>
                </p:cNvPr>
                <p:cNvSpPr/>
                <p:nvPr/>
              </p:nvSpPr>
              <p:spPr>
                <a:xfrm>
                  <a:off x="865364" y="2163471"/>
                  <a:ext cx="934109" cy="676988"/>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0</a:t>
                  </a:r>
                </a:p>
              </p:txBody>
            </p:sp>
          </p:grpSp>
        </p:grpSp>
      </p:grpSp>
      <p:graphicFrame>
        <p:nvGraphicFramePr>
          <p:cNvPr id="25" name="Table 24">
            <a:extLst>
              <a:ext uri="{FF2B5EF4-FFF2-40B4-BE49-F238E27FC236}">
                <a16:creationId xmlns:a16="http://schemas.microsoft.com/office/drawing/2014/main" id="{48D45B9C-F9E1-F614-AD4E-501DF2E86205}"/>
              </a:ext>
            </a:extLst>
          </p:cNvPr>
          <p:cNvGraphicFramePr>
            <a:graphicFrameLocks noGrp="1"/>
          </p:cNvGraphicFramePr>
          <p:nvPr>
            <p:extLst>
              <p:ext uri="{D42A27DB-BD31-4B8C-83A1-F6EECF244321}">
                <p14:modId xmlns:p14="http://schemas.microsoft.com/office/powerpoint/2010/main" val="2086647733"/>
              </p:ext>
            </p:extLst>
          </p:nvPr>
        </p:nvGraphicFramePr>
        <p:xfrm>
          <a:off x="2599361" y="787889"/>
          <a:ext cx="10120045" cy="670963"/>
        </p:xfrm>
        <a:graphic>
          <a:graphicData uri="http://schemas.openxmlformats.org/drawingml/2006/table">
            <a:tbl>
              <a:tblPr firstRow="1" bandRow="1">
                <a:tableStyleId>{5C22544A-7EE6-4342-B048-85BDC9FD1C3A}</a:tableStyleId>
              </a:tblPr>
              <a:tblGrid>
                <a:gridCol w="4048018">
                  <a:extLst>
                    <a:ext uri="{9D8B030D-6E8A-4147-A177-3AD203B41FA5}">
                      <a16:colId xmlns:a16="http://schemas.microsoft.com/office/drawing/2014/main" val="699566286"/>
                    </a:ext>
                  </a:extLst>
                </a:gridCol>
                <a:gridCol w="2024009">
                  <a:extLst>
                    <a:ext uri="{9D8B030D-6E8A-4147-A177-3AD203B41FA5}">
                      <a16:colId xmlns:a16="http://schemas.microsoft.com/office/drawing/2014/main" val="917471445"/>
                    </a:ext>
                  </a:extLst>
                </a:gridCol>
                <a:gridCol w="2024009">
                  <a:extLst>
                    <a:ext uri="{9D8B030D-6E8A-4147-A177-3AD203B41FA5}">
                      <a16:colId xmlns:a16="http://schemas.microsoft.com/office/drawing/2014/main" val="2906102244"/>
                    </a:ext>
                  </a:extLst>
                </a:gridCol>
                <a:gridCol w="2024009">
                  <a:extLst>
                    <a:ext uri="{9D8B030D-6E8A-4147-A177-3AD203B41FA5}">
                      <a16:colId xmlns:a16="http://schemas.microsoft.com/office/drawing/2014/main" val="2378239177"/>
                    </a:ext>
                  </a:extLst>
                </a:gridCol>
              </a:tblGrid>
              <a:tr h="331421">
                <a:tc>
                  <a:txBody>
                    <a:bodyPr/>
                    <a:lstStyle/>
                    <a:p>
                      <a:pPr algn="ctr"/>
                      <a:r>
                        <a:rPr lang="en-US" sz="1400"/>
                        <a:t>INCIDENT/REQUEST</a:t>
                      </a:r>
                    </a:p>
                  </a:txBody>
                  <a:tcPr>
                    <a:solidFill>
                      <a:schemeClr val="bg1">
                        <a:lumMod val="65000"/>
                      </a:schemeClr>
                    </a:solidFill>
                  </a:tcPr>
                </a:tc>
                <a:tc>
                  <a:txBody>
                    <a:bodyPr/>
                    <a:lstStyle/>
                    <a:p>
                      <a:pPr algn="ctr"/>
                      <a:r>
                        <a:rPr lang="en-US" sz="1400"/>
                        <a:t>CHANGES</a:t>
                      </a:r>
                    </a:p>
                  </a:txBody>
                  <a:tcPr>
                    <a:solidFill>
                      <a:schemeClr val="bg1">
                        <a:lumMod val="65000"/>
                      </a:schemeClr>
                    </a:solidFill>
                  </a:tcPr>
                </a:tc>
                <a:tc>
                  <a:txBody>
                    <a:bodyPr/>
                    <a:lstStyle/>
                    <a:p>
                      <a:pPr algn="ctr"/>
                      <a:r>
                        <a:rPr lang="en-US" sz="1400"/>
                        <a:t>CTASK</a:t>
                      </a:r>
                    </a:p>
                  </a:txBody>
                  <a:tcPr>
                    <a:solidFill>
                      <a:schemeClr val="bg1">
                        <a:lumMod val="65000"/>
                      </a:schemeClr>
                    </a:solidFill>
                  </a:tcPr>
                </a:tc>
                <a:tc>
                  <a:txBody>
                    <a:bodyPr/>
                    <a:lstStyle/>
                    <a:p>
                      <a:pPr algn="ctr"/>
                      <a:r>
                        <a:rPr lang="en-US" sz="1400"/>
                        <a:t>OTHER TASK</a:t>
                      </a:r>
                    </a:p>
                  </a:txBody>
                  <a:tcPr>
                    <a:solidFill>
                      <a:schemeClr val="bg1">
                        <a:lumMod val="65000"/>
                      </a:schemeClr>
                    </a:solidFill>
                  </a:tcPr>
                </a:tc>
                <a:extLst>
                  <a:ext uri="{0D108BD9-81ED-4DB2-BD59-A6C34878D82A}">
                    <a16:rowId xmlns:a16="http://schemas.microsoft.com/office/drawing/2014/main" val="3947896766"/>
                  </a:ext>
                </a:extLst>
              </a:tr>
              <a:tr h="339542">
                <a:tc>
                  <a:txBody>
                    <a:bodyPr/>
                    <a:lstStyle/>
                    <a:p>
                      <a:pPr algn="ctr"/>
                      <a:r>
                        <a:rPr lang="en-US" sz="1600"/>
                        <a:t>1</a:t>
                      </a:r>
                    </a:p>
                  </a:txBody>
                  <a:tcPr/>
                </a:tc>
                <a:tc>
                  <a:txBody>
                    <a:bodyPr/>
                    <a:lstStyle/>
                    <a:p>
                      <a:pPr algn="ctr"/>
                      <a:r>
                        <a:rPr lang="en-US" sz="1600"/>
                        <a:t>0</a:t>
                      </a:r>
                    </a:p>
                  </a:txBody>
                  <a:tcPr/>
                </a:tc>
                <a:tc>
                  <a:txBody>
                    <a:bodyPr/>
                    <a:lstStyle/>
                    <a:p>
                      <a:pPr algn="ctr"/>
                      <a:r>
                        <a:rPr lang="en-US" sz="1600"/>
                        <a:t>1</a:t>
                      </a:r>
                    </a:p>
                  </a:txBody>
                  <a:tcPr/>
                </a:tc>
                <a:tc>
                  <a:txBody>
                    <a:bodyPr/>
                    <a:lstStyle/>
                    <a:p>
                      <a:pPr algn="ctr"/>
                      <a:r>
                        <a:rPr lang="en-US" sz="1600"/>
                        <a:t>5</a:t>
                      </a:r>
                    </a:p>
                  </a:txBody>
                  <a:tcPr/>
                </a:tc>
                <a:extLst>
                  <a:ext uri="{0D108BD9-81ED-4DB2-BD59-A6C34878D82A}">
                    <a16:rowId xmlns:a16="http://schemas.microsoft.com/office/drawing/2014/main" val="2292798864"/>
                  </a:ext>
                </a:extLst>
              </a:tr>
            </a:tbl>
          </a:graphicData>
        </a:graphic>
      </p:graphicFrame>
      <p:graphicFrame>
        <p:nvGraphicFramePr>
          <p:cNvPr id="26" name="Table 25">
            <a:extLst>
              <a:ext uri="{FF2B5EF4-FFF2-40B4-BE49-F238E27FC236}">
                <a16:creationId xmlns:a16="http://schemas.microsoft.com/office/drawing/2014/main" id="{9C3BBF1E-4B66-1BAC-B73C-A38A8DF3AD84}"/>
              </a:ext>
            </a:extLst>
          </p:cNvPr>
          <p:cNvGraphicFramePr>
            <a:graphicFrameLocks noGrp="1"/>
          </p:cNvGraphicFramePr>
          <p:nvPr>
            <p:extLst>
              <p:ext uri="{D42A27DB-BD31-4B8C-83A1-F6EECF244321}">
                <p14:modId xmlns:p14="http://schemas.microsoft.com/office/powerpoint/2010/main" val="940761941"/>
              </p:ext>
            </p:extLst>
          </p:nvPr>
        </p:nvGraphicFramePr>
        <p:xfrm>
          <a:off x="2599362" y="1478871"/>
          <a:ext cx="10140595" cy="660759"/>
        </p:xfrm>
        <a:graphic>
          <a:graphicData uri="http://schemas.openxmlformats.org/drawingml/2006/table">
            <a:tbl>
              <a:tblPr firstRow="1" bandRow="1">
                <a:tableStyleId>{5C22544A-7EE6-4342-B048-85BDC9FD1C3A}</a:tableStyleId>
              </a:tblPr>
              <a:tblGrid>
                <a:gridCol w="4056238">
                  <a:extLst>
                    <a:ext uri="{9D8B030D-6E8A-4147-A177-3AD203B41FA5}">
                      <a16:colId xmlns:a16="http://schemas.microsoft.com/office/drawing/2014/main" val="699566286"/>
                    </a:ext>
                  </a:extLst>
                </a:gridCol>
                <a:gridCol w="2028119">
                  <a:extLst>
                    <a:ext uri="{9D8B030D-6E8A-4147-A177-3AD203B41FA5}">
                      <a16:colId xmlns:a16="http://schemas.microsoft.com/office/drawing/2014/main" val="917471445"/>
                    </a:ext>
                  </a:extLst>
                </a:gridCol>
                <a:gridCol w="2028119">
                  <a:extLst>
                    <a:ext uri="{9D8B030D-6E8A-4147-A177-3AD203B41FA5}">
                      <a16:colId xmlns:a16="http://schemas.microsoft.com/office/drawing/2014/main" val="2906102244"/>
                    </a:ext>
                  </a:extLst>
                </a:gridCol>
                <a:gridCol w="2028119">
                  <a:extLst>
                    <a:ext uri="{9D8B030D-6E8A-4147-A177-3AD203B41FA5}">
                      <a16:colId xmlns:a16="http://schemas.microsoft.com/office/drawing/2014/main" val="2681860093"/>
                    </a:ext>
                  </a:extLst>
                </a:gridCol>
              </a:tblGrid>
              <a:tr h="325479">
                <a:tc>
                  <a:txBody>
                    <a:bodyPr/>
                    <a:lstStyle/>
                    <a:p>
                      <a:pPr algn="ctr"/>
                      <a:r>
                        <a:rPr lang="en-US" sz="1400"/>
                        <a:t>INCIDENT/REQUEST</a:t>
                      </a:r>
                    </a:p>
                  </a:txBody>
                  <a:tcPr>
                    <a:solidFill>
                      <a:schemeClr val="bg1">
                        <a:lumMod val="65000"/>
                      </a:schemeClr>
                    </a:solidFill>
                  </a:tcPr>
                </a:tc>
                <a:tc>
                  <a:txBody>
                    <a:bodyPr/>
                    <a:lstStyle/>
                    <a:p>
                      <a:pPr algn="ctr"/>
                      <a:r>
                        <a:rPr lang="en-US" sz="1400"/>
                        <a:t>CHANGES</a:t>
                      </a:r>
                    </a:p>
                  </a:txBody>
                  <a:tcPr>
                    <a:solidFill>
                      <a:schemeClr val="bg1">
                        <a:lumMod val="65000"/>
                      </a:schemeClr>
                    </a:solidFill>
                  </a:tcPr>
                </a:tc>
                <a:tc>
                  <a:txBody>
                    <a:bodyPr/>
                    <a:lstStyle/>
                    <a:p>
                      <a:pPr algn="ctr"/>
                      <a:r>
                        <a:rPr lang="en-US" sz="1400"/>
                        <a:t>C-TASK</a:t>
                      </a:r>
                    </a:p>
                  </a:txBody>
                  <a:tcPr>
                    <a:solidFill>
                      <a:schemeClr val="bg1">
                        <a:lumMod val="65000"/>
                      </a:schemeClr>
                    </a:solidFill>
                  </a:tcPr>
                </a:tc>
                <a:tc>
                  <a:txBody>
                    <a:bodyPr/>
                    <a:lstStyle/>
                    <a:p>
                      <a:pPr algn="ctr"/>
                      <a:r>
                        <a:rPr lang="en-US" sz="1400"/>
                        <a:t>OTHER TASK</a:t>
                      </a:r>
                    </a:p>
                  </a:txBody>
                  <a:tcPr>
                    <a:solidFill>
                      <a:schemeClr val="bg1">
                        <a:lumMod val="65000"/>
                      </a:schemeClr>
                    </a:solidFill>
                  </a:tcPr>
                </a:tc>
                <a:extLst>
                  <a:ext uri="{0D108BD9-81ED-4DB2-BD59-A6C34878D82A}">
                    <a16:rowId xmlns:a16="http://schemas.microsoft.com/office/drawing/2014/main" val="3947896766"/>
                  </a:ext>
                </a:extLst>
              </a:tr>
              <a:tr h="333454">
                <a:tc>
                  <a:txBody>
                    <a:bodyPr/>
                    <a:lstStyle/>
                    <a:p>
                      <a:pPr algn="ctr"/>
                      <a:r>
                        <a:rPr lang="en-US" sz="1600"/>
                        <a:t>1</a:t>
                      </a:r>
                    </a:p>
                  </a:txBody>
                  <a:tcPr/>
                </a:tc>
                <a:tc>
                  <a:txBody>
                    <a:bodyPr/>
                    <a:lstStyle/>
                    <a:p>
                      <a:pPr algn="ctr"/>
                      <a:r>
                        <a:rPr lang="en-US" sz="1600"/>
                        <a:t>0</a:t>
                      </a:r>
                    </a:p>
                  </a:txBody>
                  <a:tcPr/>
                </a:tc>
                <a:tc>
                  <a:txBody>
                    <a:bodyPr/>
                    <a:lstStyle/>
                    <a:p>
                      <a:pPr algn="ctr"/>
                      <a:r>
                        <a:rPr lang="en-US" sz="1600"/>
                        <a:t>1</a:t>
                      </a:r>
                    </a:p>
                  </a:txBody>
                  <a:tcPr/>
                </a:tc>
                <a:tc>
                  <a:txBody>
                    <a:bodyPr/>
                    <a:lstStyle/>
                    <a:p>
                      <a:pPr algn="ctr"/>
                      <a:r>
                        <a:rPr lang="en-US" sz="1600"/>
                        <a:t>5</a:t>
                      </a:r>
                    </a:p>
                  </a:txBody>
                  <a:tcPr/>
                </a:tc>
                <a:extLst>
                  <a:ext uri="{0D108BD9-81ED-4DB2-BD59-A6C34878D82A}">
                    <a16:rowId xmlns:a16="http://schemas.microsoft.com/office/drawing/2014/main" val="2292798864"/>
                  </a:ext>
                </a:extLst>
              </a:tr>
            </a:tbl>
          </a:graphicData>
        </a:graphic>
      </p:graphicFrame>
      <p:graphicFrame>
        <p:nvGraphicFramePr>
          <p:cNvPr id="27" name="Table 26">
            <a:extLst>
              <a:ext uri="{FF2B5EF4-FFF2-40B4-BE49-F238E27FC236}">
                <a16:creationId xmlns:a16="http://schemas.microsoft.com/office/drawing/2014/main" id="{2268C80C-2948-8B98-9BE6-A41776B16159}"/>
              </a:ext>
            </a:extLst>
          </p:cNvPr>
          <p:cNvGraphicFramePr>
            <a:graphicFrameLocks noGrp="1"/>
          </p:cNvGraphicFramePr>
          <p:nvPr>
            <p:extLst>
              <p:ext uri="{D42A27DB-BD31-4B8C-83A1-F6EECF244321}">
                <p14:modId xmlns:p14="http://schemas.microsoft.com/office/powerpoint/2010/main" val="1657559972"/>
              </p:ext>
            </p:extLst>
          </p:nvPr>
        </p:nvGraphicFramePr>
        <p:xfrm>
          <a:off x="2589087" y="2147899"/>
          <a:ext cx="10171415" cy="660477"/>
        </p:xfrm>
        <a:graphic>
          <a:graphicData uri="http://schemas.openxmlformats.org/drawingml/2006/table">
            <a:tbl>
              <a:tblPr firstRow="1" bandRow="1">
                <a:tableStyleId>{5C22544A-7EE6-4342-B048-85BDC9FD1C3A}</a:tableStyleId>
              </a:tblPr>
              <a:tblGrid>
                <a:gridCol w="4068566">
                  <a:extLst>
                    <a:ext uri="{9D8B030D-6E8A-4147-A177-3AD203B41FA5}">
                      <a16:colId xmlns:a16="http://schemas.microsoft.com/office/drawing/2014/main" val="699566286"/>
                    </a:ext>
                  </a:extLst>
                </a:gridCol>
                <a:gridCol w="2034283">
                  <a:extLst>
                    <a:ext uri="{9D8B030D-6E8A-4147-A177-3AD203B41FA5}">
                      <a16:colId xmlns:a16="http://schemas.microsoft.com/office/drawing/2014/main" val="917471445"/>
                    </a:ext>
                  </a:extLst>
                </a:gridCol>
                <a:gridCol w="2034283">
                  <a:extLst>
                    <a:ext uri="{9D8B030D-6E8A-4147-A177-3AD203B41FA5}">
                      <a16:colId xmlns:a16="http://schemas.microsoft.com/office/drawing/2014/main" val="2906102244"/>
                    </a:ext>
                  </a:extLst>
                </a:gridCol>
                <a:gridCol w="2034283">
                  <a:extLst>
                    <a:ext uri="{9D8B030D-6E8A-4147-A177-3AD203B41FA5}">
                      <a16:colId xmlns:a16="http://schemas.microsoft.com/office/drawing/2014/main" val="4151970307"/>
                    </a:ext>
                  </a:extLst>
                </a:gridCol>
              </a:tblGrid>
              <a:tr h="325197">
                <a:tc>
                  <a:txBody>
                    <a:bodyPr/>
                    <a:lstStyle/>
                    <a:p>
                      <a:pPr algn="ctr"/>
                      <a:r>
                        <a:rPr lang="en-US" sz="1400"/>
                        <a:t>INCIDENT/REQUEST</a:t>
                      </a:r>
                    </a:p>
                  </a:txBody>
                  <a:tcPr>
                    <a:solidFill>
                      <a:schemeClr val="bg1">
                        <a:lumMod val="65000"/>
                      </a:schemeClr>
                    </a:solidFill>
                  </a:tcPr>
                </a:tc>
                <a:tc>
                  <a:txBody>
                    <a:bodyPr/>
                    <a:lstStyle/>
                    <a:p>
                      <a:pPr algn="ctr"/>
                      <a:r>
                        <a:rPr lang="en-US" sz="1400"/>
                        <a:t>CHANGES</a:t>
                      </a:r>
                    </a:p>
                  </a:txBody>
                  <a:tcPr>
                    <a:solidFill>
                      <a:schemeClr val="bg1">
                        <a:lumMod val="65000"/>
                      </a:schemeClr>
                    </a:solidFill>
                  </a:tcPr>
                </a:tc>
                <a:tc>
                  <a:txBody>
                    <a:bodyPr/>
                    <a:lstStyle/>
                    <a:p>
                      <a:pPr algn="ctr"/>
                      <a:r>
                        <a:rPr lang="en-US" sz="1400"/>
                        <a:t>C-TASK</a:t>
                      </a:r>
                    </a:p>
                  </a:txBody>
                  <a:tcPr>
                    <a:solidFill>
                      <a:schemeClr val="bg1">
                        <a:lumMod val="65000"/>
                      </a:schemeClr>
                    </a:solidFill>
                  </a:tcPr>
                </a:tc>
                <a:tc>
                  <a:txBody>
                    <a:bodyPr/>
                    <a:lstStyle/>
                    <a:p>
                      <a:pPr algn="ctr"/>
                      <a:r>
                        <a:rPr lang="en-US" sz="1400"/>
                        <a:t>OTHER TASK</a:t>
                      </a:r>
                    </a:p>
                  </a:txBody>
                  <a:tcPr>
                    <a:solidFill>
                      <a:schemeClr val="bg1">
                        <a:lumMod val="65000"/>
                      </a:schemeClr>
                    </a:solidFill>
                  </a:tcPr>
                </a:tc>
                <a:extLst>
                  <a:ext uri="{0D108BD9-81ED-4DB2-BD59-A6C34878D82A}">
                    <a16:rowId xmlns:a16="http://schemas.microsoft.com/office/drawing/2014/main" val="3947896766"/>
                  </a:ext>
                </a:extLst>
              </a:tr>
              <a:tr h="333166">
                <a:tc>
                  <a:txBody>
                    <a:bodyPr/>
                    <a:lstStyle/>
                    <a:p>
                      <a:pPr algn="ctr"/>
                      <a:r>
                        <a:rPr lang="en-US" sz="1600"/>
                        <a:t>0</a:t>
                      </a:r>
                    </a:p>
                  </a:txBody>
                  <a:tcPr/>
                </a:tc>
                <a:tc>
                  <a:txBody>
                    <a:bodyPr/>
                    <a:lstStyle/>
                    <a:p>
                      <a:pPr algn="ctr"/>
                      <a:r>
                        <a:rPr lang="en-US" sz="1600"/>
                        <a:t>0</a:t>
                      </a:r>
                    </a:p>
                  </a:txBody>
                  <a:tcPr/>
                </a:tc>
                <a:tc>
                  <a:txBody>
                    <a:bodyPr/>
                    <a:lstStyle/>
                    <a:p>
                      <a:pPr algn="ctr"/>
                      <a:r>
                        <a:rPr lang="en-US" sz="1600"/>
                        <a:t>0</a:t>
                      </a:r>
                    </a:p>
                  </a:txBody>
                  <a:tcPr/>
                </a:tc>
                <a:tc>
                  <a:txBody>
                    <a:bodyPr/>
                    <a:lstStyle/>
                    <a:p>
                      <a:pPr algn="ctr"/>
                      <a:r>
                        <a:rPr lang="en-US" sz="1600"/>
                        <a:t>0</a:t>
                      </a:r>
                    </a:p>
                  </a:txBody>
                  <a:tcPr/>
                </a:tc>
                <a:extLst>
                  <a:ext uri="{0D108BD9-81ED-4DB2-BD59-A6C34878D82A}">
                    <a16:rowId xmlns:a16="http://schemas.microsoft.com/office/drawing/2014/main" val="2292798864"/>
                  </a:ext>
                </a:extLst>
              </a:tr>
            </a:tbl>
          </a:graphicData>
        </a:graphic>
      </p:graphicFrame>
      <p:sp>
        <p:nvSpPr>
          <p:cNvPr id="7" name="TextBox 6">
            <a:extLst>
              <a:ext uri="{FF2B5EF4-FFF2-40B4-BE49-F238E27FC236}">
                <a16:creationId xmlns:a16="http://schemas.microsoft.com/office/drawing/2014/main" id="{E3E5ABCF-DE8F-69E5-363B-3FCF3E3CB319}"/>
              </a:ext>
            </a:extLst>
          </p:cNvPr>
          <p:cNvSpPr txBox="1"/>
          <p:nvPr/>
        </p:nvSpPr>
        <p:spPr>
          <a:xfrm>
            <a:off x="8476553" y="5549527"/>
            <a:ext cx="4154927" cy="5770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i="1">
                <a:ea typeface="Verdana"/>
              </a:rPr>
              <a:t>N/A: Telecom operational tickets are handled by contracting company Continuant and they have their own SLA. Telecom only</a:t>
            </a:r>
          </a:p>
          <a:p>
            <a:r>
              <a:rPr lang="en-US" sz="1050" i="1">
                <a:ea typeface="Verdana"/>
              </a:rPr>
              <a:t>handles Architecture and new deployment requests.</a:t>
            </a:r>
            <a:endParaRPr lang="en-US"/>
          </a:p>
        </p:txBody>
      </p:sp>
      <p:pic>
        <p:nvPicPr>
          <p:cNvPr id="6" name="Picture 5">
            <a:extLst>
              <a:ext uri="{FF2B5EF4-FFF2-40B4-BE49-F238E27FC236}">
                <a16:creationId xmlns:a16="http://schemas.microsoft.com/office/drawing/2014/main" id="{591F9E49-9D5B-D8E1-3775-6B41FF0E29CA}"/>
              </a:ext>
            </a:extLst>
          </p:cNvPr>
          <p:cNvPicPr>
            <a:picLocks noChangeAspect="1"/>
          </p:cNvPicPr>
          <p:nvPr/>
        </p:nvPicPr>
        <p:blipFill>
          <a:blip r:embed="rId3"/>
          <a:stretch>
            <a:fillRect/>
          </a:stretch>
        </p:blipFill>
        <p:spPr>
          <a:xfrm>
            <a:off x="123341" y="3205692"/>
            <a:ext cx="3996172" cy="1507771"/>
          </a:xfrm>
          <a:prstGeom prst="rect">
            <a:avLst/>
          </a:prstGeom>
        </p:spPr>
      </p:pic>
      <p:pic>
        <p:nvPicPr>
          <p:cNvPr id="10" name="Picture 9">
            <a:extLst>
              <a:ext uri="{FF2B5EF4-FFF2-40B4-BE49-F238E27FC236}">
                <a16:creationId xmlns:a16="http://schemas.microsoft.com/office/drawing/2014/main" id="{BE639629-DCC0-01C4-7A3D-DBC47A1B2A45}"/>
              </a:ext>
            </a:extLst>
          </p:cNvPr>
          <p:cNvPicPr>
            <a:picLocks noChangeAspect="1"/>
          </p:cNvPicPr>
          <p:nvPr/>
        </p:nvPicPr>
        <p:blipFill>
          <a:blip r:embed="rId4"/>
          <a:stretch>
            <a:fillRect/>
          </a:stretch>
        </p:blipFill>
        <p:spPr>
          <a:xfrm>
            <a:off x="4160905" y="3180164"/>
            <a:ext cx="3996172" cy="1507771"/>
          </a:xfrm>
          <a:prstGeom prst="rect">
            <a:avLst/>
          </a:prstGeom>
        </p:spPr>
      </p:pic>
      <p:pic>
        <p:nvPicPr>
          <p:cNvPr id="13" name="Picture 12">
            <a:extLst>
              <a:ext uri="{FF2B5EF4-FFF2-40B4-BE49-F238E27FC236}">
                <a16:creationId xmlns:a16="http://schemas.microsoft.com/office/drawing/2014/main" id="{B4E9FF7E-FEAA-9B4A-8787-ECC3712A0D5B}"/>
              </a:ext>
            </a:extLst>
          </p:cNvPr>
          <p:cNvPicPr>
            <a:picLocks noChangeAspect="1"/>
          </p:cNvPicPr>
          <p:nvPr/>
        </p:nvPicPr>
        <p:blipFill>
          <a:blip r:embed="rId5"/>
          <a:stretch>
            <a:fillRect/>
          </a:stretch>
        </p:blipFill>
        <p:spPr>
          <a:xfrm>
            <a:off x="123342" y="4995008"/>
            <a:ext cx="4017914" cy="1542380"/>
          </a:xfrm>
          <a:prstGeom prst="rect">
            <a:avLst/>
          </a:prstGeom>
        </p:spPr>
      </p:pic>
      <p:pic>
        <p:nvPicPr>
          <p:cNvPr id="14" name="Picture 13">
            <a:extLst>
              <a:ext uri="{FF2B5EF4-FFF2-40B4-BE49-F238E27FC236}">
                <a16:creationId xmlns:a16="http://schemas.microsoft.com/office/drawing/2014/main" id="{AF58E056-0363-14CA-009C-8EC745F4590F}"/>
              </a:ext>
            </a:extLst>
          </p:cNvPr>
          <p:cNvPicPr>
            <a:picLocks noChangeAspect="1"/>
          </p:cNvPicPr>
          <p:nvPr/>
        </p:nvPicPr>
        <p:blipFill>
          <a:blip r:embed="rId6"/>
          <a:stretch>
            <a:fillRect/>
          </a:stretch>
        </p:blipFill>
        <p:spPr>
          <a:xfrm>
            <a:off x="4213939" y="4987562"/>
            <a:ext cx="3943138" cy="1542381"/>
          </a:xfrm>
          <a:prstGeom prst="rect">
            <a:avLst/>
          </a:prstGeom>
        </p:spPr>
      </p:pic>
      <p:pic>
        <p:nvPicPr>
          <p:cNvPr id="15" name="Picture 14">
            <a:extLst>
              <a:ext uri="{FF2B5EF4-FFF2-40B4-BE49-F238E27FC236}">
                <a16:creationId xmlns:a16="http://schemas.microsoft.com/office/drawing/2014/main" id="{A51FA677-1F5F-0B3B-23D7-DA8E72998359}"/>
              </a:ext>
            </a:extLst>
          </p:cNvPr>
          <p:cNvPicPr>
            <a:picLocks noChangeAspect="1"/>
          </p:cNvPicPr>
          <p:nvPr/>
        </p:nvPicPr>
        <p:blipFill>
          <a:blip r:embed="rId7"/>
          <a:stretch>
            <a:fillRect/>
          </a:stretch>
        </p:blipFill>
        <p:spPr>
          <a:xfrm>
            <a:off x="8202939" y="3203359"/>
            <a:ext cx="4557563" cy="1791650"/>
          </a:xfrm>
          <a:prstGeom prst="rect">
            <a:avLst/>
          </a:prstGeom>
        </p:spPr>
      </p:pic>
    </p:spTree>
    <p:extLst>
      <p:ext uri="{BB962C8B-B14F-4D97-AF65-F5344CB8AC3E}">
        <p14:creationId xmlns:p14="http://schemas.microsoft.com/office/powerpoint/2010/main" val="1922960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19381-841A-83B4-13F0-E4A22E4A094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843CE5-64E5-D382-7B1F-9B4FF78F4AD8}"/>
              </a:ext>
            </a:extLst>
          </p:cNvPr>
          <p:cNvSpPr txBox="1"/>
          <p:nvPr/>
        </p:nvSpPr>
        <p:spPr>
          <a:xfrm>
            <a:off x="993913" y="2932043"/>
            <a:ext cx="11410121" cy="584775"/>
          </a:xfrm>
          <a:prstGeom prst="rect">
            <a:avLst/>
          </a:prstGeom>
          <a:noFill/>
        </p:spPr>
        <p:txBody>
          <a:bodyPr wrap="square" rtlCol="0">
            <a:spAutoFit/>
          </a:bodyPr>
          <a:lstStyle/>
          <a:p>
            <a:r>
              <a:rPr lang="en-IN" sz="3200" b="1">
                <a:solidFill>
                  <a:schemeClr val="accent2">
                    <a:lumMod val="75000"/>
                  </a:schemeClr>
                </a:solidFill>
              </a:rPr>
              <a:t>Telecom Expense Management Operations – Q1 2025</a:t>
            </a:r>
            <a:endParaRPr lang="en-US" sz="3200" b="1">
              <a:solidFill>
                <a:schemeClr val="accent2">
                  <a:lumMod val="75000"/>
                </a:schemeClr>
              </a:solidFill>
            </a:endParaRPr>
          </a:p>
        </p:txBody>
      </p:sp>
    </p:spTree>
    <p:extLst>
      <p:ext uri="{BB962C8B-B14F-4D97-AF65-F5344CB8AC3E}">
        <p14:creationId xmlns:p14="http://schemas.microsoft.com/office/powerpoint/2010/main" val="1153814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D2FD5-297E-B0DB-26C5-F8E8C9D561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4B1EB0-3CC1-860C-A7D2-01E1480A3352}"/>
              </a:ext>
            </a:extLst>
          </p:cNvPr>
          <p:cNvSpPr>
            <a:spLocks noGrp="1"/>
          </p:cNvSpPr>
          <p:nvPr>
            <p:ph type="title"/>
          </p:nvPr>
        </p:nvSpPr>
        <p:spPr>
          <a:xfrm>
            <a:off x="140775" y="99961"/>
            <a:ext cx="11602073" cy="716711"/>
          </a:xfrm>
        </p:spPr>
        <p:txBody>
          <a:bodyPr/>
          <a:lstStyle/>
          <a:p>
            <a:r>
              <a:rPr lang="en-IN" sz="2400" b="1"/>
              <a:t>Telecom Expense Management Operations Q1 2025 </a:t>
            </a:r>
            <a:r>
              <a:rPr lang="en-US" sz="2400" b="1">
                <a:solidFill>
                  <a:schemeClr val="accent2">
                    <a:lumMod val="75000"/>
                  </a:schemeClr>
                </a:solidFill>
              </a:rPr>
              <a:t>- Highlights</a:t>
            </a:r>
          </a:p>
        </p:txBody>
      </p:sp>
      <p:sp>
        <p:nvSpPr>
          <p:cNvPr id="5" name="TextBox 4">
            <a:extLst>
              <a:ext uri="{FF2B5EF4-FFF2-40B4-BE49-F238E27FC236}">
                <a16:creationId xmlns:a16="http://schemas.microsoft.com/office/drawing/2014/main" id="{4DEC8253-129A-5EBF-D79A-DFC08D0E1077}"/>
              </a:ext>
            </a:extLst>
          </p:cNvPr>
          <p:cNvSpPr txBox="1"/>
          <p:nvPr/>
        </p:nvSpPr>
        <p:spPr>
          <a:xfrm>
            <a:off x="417339" y="641880"/>
            <a:ext cx="12085983" cy="5693866"/>
          </a:xfrm>
          <a:prstGeom prst="rect">
            <a:avLst/>
          </a:prstGeom>
          <a:noFill/>
        </p:spPr>
        <p:txBody>
          <a:bodyPr wrap="square" lIns="91440" tIns="45720" rIns="91440" bIns="45720" anchor="t">
            <a:spAutoFit/>
          </a:bodyPr>
          <a:lstStyle/>
          <a:p>
            <a:pPr marL="0" indent="0" rtl="0" fontAlgn="ctr" latinLnBrk="0">
              <a:spcBef>
                <a:spcPts val="0"/>
              </a:spcBef>
              <a:spcAft>
                <a:spcPts val="0"/>
              </a:spcAft>
            </a:pPr>
            <a:r>
              <a:rPr lang="en-US" sz="1800" b="1">
                <a:effectLst/>
                <a:latin typeface="Ubuntu"/>
              </a:rPr>
              <a:t>Business Owners/TU Leaders : </a:t>
            </a:r>
            <a:endParaRPr lang="en-US"/>
          </a:p>
          <a:p>
            <a:pPr marL="0" indent="0" rtl="0" fontAlgn="ctr" latinLnBrk="0">
              <a:spcBef>
                <a:spcPts val="0"/>
              </a:spcBef>
              <a:spcAft>
                <a:spcPts val="0"/>
              </a:spcAft>
            </a:pPr>
            <a:endParaRPr lang="en-US" sz="1400">
              <a:solidFill>
                <a:srgbClr val="333333"/>
              </a:solidFill>
              <a:latin typeface="Ubuntu"/>
            </a:endParaRPr>
          </a:p>
          <a:p>
            <a:r>
              <a:rPr lang="en-US" sz="1400">
                <a:solidFill>
                  <a:srgbClr val="333333"/>
                </a:solidFill>
                <a:latin typeface="Ubuntu"/>
              </a:rPr>
              <a:t>IT Ops &amp; Apps Owner: Glenn Pereira </a:t>
            </a:r>
          </a:p>
          <a:p>
            <a:r>
              <a:rPr lang="en-US" sz="1400">
                <a:solidFill>
                  <a:srgbClr val="333333"/>
                </a:solidFill>
                <a:latin typeface="Ubuntu"/>
              </a:rPr>
              <a:t>Domain Lead: Vijay Tiwari</a:t>
            </a:r>
          </a:p>
          <a:p>
            <a:pPr marL="0" indent="0" rtl="0" fontAlgn="ctr" latinLnBrk="0">
              <a:spcBef>
                <a:spcPts val="0"/>
              </a:spcBef>
              <a:spcAft>
                <a:spcPts val="0"/>
              </a:spcAft>
            </a:pPr>
            <a:r>
              <a:rPr lang="en-US" sz="1400">
                <a:solidFill>
                  <a:srgbClr val="333333"/>
                </a:solidFill>
                <a:latin typeface="Ubuntu"/>
              </a:rPr>
              <a:t>R3 Lead - Kiran </a:t>
            </a:r>
            <a:r>
              <a:rPr lang="en-US" sz="1400" err="1">
                <a:solidFill>
                  <a:srgbClr val="333333"/>
                </a:solidFill>
                <a:latin typeface="Ubuntu"/>
              </a:rPr>
              <a:t>Maddula</a:t>
            </a:r>
            <a:endParaRPr lang="en-US" sz="1400">
              <a:solidFill>
                <a:srgbClr val="333333"/>
              </a:solidFill>
              <a:latin typeface="Ubuntu"/>
            </a:endParaRPr>
          </a:p>
          <a:p>
            <a:r>
              <a:rPr lang="en-US" sz="1400">
                <a:solidFill>
                  <a:srgbClr val="333333"/>
                </a:solidFill>
                <a:latin typeface="Ubuntu"/>
              </a:rPr>
              <a:t>Departments Supported: Broadcast, </a:t>
            </a:r>
            <a:r>
              <a:rPr lang="en-US" sz="1400">
                <a:solidFill>
                  <a:srgbClr val="333333"/>
                </a:solidFill>
                <a:ea typeface="+mn-lt"/>
                <a:cs typeface="+mn-lt"/>
              </a:rPr>
              <a:t>Corporate, Digital Content OTT, Engineering, Finance, G&amp;A, Legal, News and Streaming</a:t>
            </a:r>
          </a:p>
          <a:p>
            <a:pPr fontAlgn="ctr"/>
            <a:endParaRPr lang="en-US">
              <a:solidFill>
                <a:srgbClr val="333333"/>
              </a:solidFill>
              <a:latin typeface="Segoe UI"/>
              <a:cs typeface="Segoe UI"/>
            </a:endParaRPr>
          </a:p>
          <a:p>
            <a:pPr fontAlgn="ctr"/>
            <a:r>
              <a:rPr lang="en-US" sz="1800" b="1">
                <a:effectLst/>
                <a:latin typeface="Ubuntu"/>
              </a:rPr>
              <a:t>Key Highlights :</a:t>
            </a:r>
          </a:p>
          <a:p>
            <a:pPr marL="285750" indent="-285750">
              <a:buFont typeface="Wingdings"/>
              <a:buChar char="ü"/>
            </a:pPr>
            <a:r>
              <a:rPr lang="en-US" sz="1500">
                <a:latin typeface="ubunu"/>
                <a:ea typeface="Calibri"/>
                <a:cs typeface="Calibri"/>
              </a:rPr>
              <a:t>Detected a circuit that was never activated and engaged in a dispute with the vendor, leading to a recovery of </a:t>
            </a:r>
            <a:r>
              <a:rPr lang="en-US" sz="1500" b="1">
                <a:latin typeface="ubunu"/>
                <a:ea typeface="Calibri"/>
                <a:cs typeface="Calibri"/>
              </a:rPr>
              <a:t>$19,414.21</a:t>
            </a:r>
            <a:endParaRPr lang="en-US" sz="1500">
              <a:latin typeface="ubunu"/>
              <a:ea typeface="Calibri"/>
              <a:cs typeface="Calibri"/>
            </a:endParaRPr>
          </a:p>
          <a:p>
            <a:pPr marL="285750" indent="-285750">
              <a:buFont typeface="Wingdings"/>
              <a:buChar char="ü"/>
            </a:pPr>
            <a:r>
              <a:rPr lang="en-IN" sz="1500">
                <a:latin typeface="ubunu"/>
                <a:ea typeface="Calibri"/>
                <a:cs typeface="Calibri"/>
              </a:rPr>
              <a:t>Collaborated with multiple vendors to successfully complete the disconnection orders from initiation to conclusion, encompassing a total of 31 circuits</a:t>
            </a:r>
            <a:endParaRPr lang="en-US" sz="1500">
              <a:latin typeface="ubunu"/>
              <a:ea typeface="Calibri"/>
              <a:cs typeface="Calibri"/>
            </a:endParaRPr>
          </a:p>
          <a:p>
            <a:pPr marL="285750" indent="-285750">
              <a:buFont typeface="Wingdings"/>
              <a:buChar char="ü"/>
            </a:pPr>
            <a:r>
              <a:rPr lang="en-IN" sz="1500">
                <a:latin typeface="ubunu"/>
                <a:ea typeface="Calibri"/>
                <a:cs typeface="Calibri"/>
              </a:rPr>
              <a:t>Collaborated with vendors to transition the payment method from checks to ACH, leading to faster payments to eFax and Park Place Technologies</a:t>
            </a:r>
            <a:endParaRPr lang="en-US" sz="1500">
              <a:latin typeface="ubunu"/>
              <a:ea typeface="Calibri"/>
              <a:cs typeface="Calibri"/>
            </a:endParaRPr>
          </a:p>
          <a:p>
            <a:pPr marL="285750" indent="-285750">
              <a:buFont typeface="Wingdings"/>
              <a:buChar char="ü"/>
            </a:pPr>
            <a:r>
              <a:rPr lang="en-IN" sz="1500">
                <a:latin typeface="ubunu"/>
                <a:ea typeface="Calibri"/>
                <a:cs typeface="Calibri"/>
              </a:rPr>
              <a:t>A total of 27 invoices were identified as not having been uploaded into Oracle for payment processing. I coordinated communication between the TU Finance team and the </a:t>
            </a:r>
            <a:r>
              <a:rPr lang="en-IN" sz="1500" err="1">
                <a:latin typeface="ubunu"/>
                <a:ea typeface="Calibri"/>
                <a:cs typeface="Calibri"/>
              </a:rPr>
              <a:t>Tangoe</a:t>
            </a:r>
            <a:r>
              <a:rPr lang="en-IN" sz="1500">
                <a:latin typeface="ubunu"/>
                <a:ea typeface="Calibri"/>
                <a:cs typeface="Calibri"/>
              </a:rPr>
              <a:t> team to ensure timely payment for these invoices, preventing any disruption of service</a:t>
            </a:r>
            <a:endParaRPr lang="en-US" sz="1500">
              <a:latin typeface="ubunu"/>
              <a:ea typeface="Calibri"/>
              <a:cs typeface="Calibri"/>
            </a:endParaRPr>
          </a:p>
          <a:p>
            <a:pPr marL="285750" indent="-285750">
              <a:buFont typeface="Wingdings"/>
              <a:buChar char="ü"/>
            </a:pPr>
            <a:r>
              <a:rPr lang="en-IN" sz="1500">
                <a:latin typeface="ubunu"/>
                <a:ea typeface="Calibri"/>
                <a:cs typeface="Calibri"/>
              </a:rPr>
              <a:t>Engaged with the Oracle team and internal stakeholders to complete the IDCS renewal before the deadline</a:t>
            </a:r>
            <a:endParaRPr lang="en-US" sz="1500">
              <a:latin typeface="ubunu"/>
              <a:ea typeface="Calibri"/>
              <a:cs typeface="Calibri"/>
            </a:endParaRPr>
          </a:p>
          <a:p>
            <a:pPr marL="285750" indent="-285750">
              <a:buFont typeface="Wingdings"/>
              <a:buChar char="ü"/>
            </a:pPr>
            <a:r>
              <a:rPr lang="en-IN" sz="1500">
                <a:latin typeface="ubunu"/>
                <a:ea typeface="Calibri"/>
                <a:cs typeface="Calibri"/>
              </a:rPr>
              <a:t>New orders for the items detailed below have been finalized, including all steps from SOW validation (with Legal and S&amp;P review and approval) to installation, invoicing, and payment</a:t>
            </a:r>
            <a:endParaRPr lang="en-US" sz="1500">
              <a:latin typeface="ubunu"/>
              <a:ea typeface="Calibri"/>
              <a:cs typeface="Calibri"/>
            </a:endParaRPr>
          </a:p>
          <a:p>
            <a:pPr lvl="1">
              <a:buFont typeface="Courier New" panose="05000000000000000000" pitchFamily="2" charset="2"/>
              <a:buChar char="○"/>
            </a:pPr>
            <a:r>
              <a:rPr lang="en-US" sz="1500">
                <a:latin typeface="ubunu"/>
                <a:ea typeface="Calibri"/>
                <a:cs typeface="Calibri"/>
              </a:rPr>
              <a:t> Successfully managed and finalized the HD-SDI order for the Engineering team from WABC TV to WXTV with Astound vendor </a:t>
            </a:r>
            <a:endParaRPr lang="en-US" sz="1500">
              <a:latin typeface="ubunu"/>
            </a:endParaRPr>
          </a:p>
          <a:p>
            <a:pPr lvl="1">
              <a:buFont typeface="Courier New" panose="05000000000000000000" pitchFamily="2" charset="2"/>
              <a:buChar char="○"/>
            </a:pPr>
            <a:r>
              <a:rPr lang="en-US" sz="1500">
                <a:latin typeface="ubunu"/>
                <a:ea typeface="Calibri"/>
                <a:cs typeface="Calibri"/>
              </a:rPr>
              <a:t> Managed and completed the order for six circuits intended for the New Year's Eve broadcast in Manhattan, NY with Verizon vendor </a:t>
            </a:r>
          </a:p>
          <a:p>
            <a:pPr lvl="1">
              <a:buFont typeface="Courier New" panose="05000000000000000000" pitchFamily="2" charset="2"/>
              <a:buChar char="○"/>
            </a:pPr>
            <a:r>
              <a:rPr lang="en-US" sz="1500">
                <a:latin typeface="ubunu"/>
                <a:ea typeface="Calibri"/>
                <a:cs typeface="Calibri"/>
              </a:rPr>
              <a:t> Successfully processed and finalized the new E-Line order for 100Mb, connecting Teaneck (NJ) to Plainview (NY) with Lightpath vendor </a:t>
            </a:r>
          </a:p>
          <a:p>
            <a:pPr lvl="1">
              <a:buFont typeface="Courier New" panose="05000000000000000000" pitchFamily="2" charset="2"/>
              <a:buChar char="○"/>
            </a:pPr>
            <a:r>
              <a:rPr lang="en-IN" sz="1500">
                <a:latin typeface="ubunu"/>
                <a:ea typeface="Calibri"/>
                <a:cs typeface="Calibri"/>
              </a:rPr>
              <a:t> Engaged with the vendor and successfully completed the Internet Service project with the AT&amp;T team at 5100 Southwest Freeway for Orlando Valdivia</a:t>
            </a:r>
            <a:endParaRPr lang="en-US" sz="1500">
              <a:latin typeface="ubunu"/>
              <a:ea typeface="Calibri"/>
              <a:cs typeface="Calibri"/>
            </a:endParaRPr>
          </a:p>
          <a:p>
            <a:pPr lvl="1">
              <a:buFont typeface="Courier New" panose="05000000000000000000" pitchFamily="2" charset="2"/>
              <a:buChar char="○"/>
            </a:pPr>
            <a:r>
              <a:rPr lang="en-IN" sz="1500">
                <a:latin typeface="ubunu"/>
                <a:ea typeface="Calibri"/>
                <a:cs typeface="Calibri"/>
              </a:rPr>
              <a:t> Coordinated with the AT&amp;T team and completed the set up a new U-Verse account for Jeff Schroeder at the address 875 N Michigan</a:t>
            </a:r>
            <a:endParaRPr lang="en-US" sz="1500">
              <a:latin typeface="ubunu"/>
            </a:endParaRPr>
          </a:p>
          <a:p>
            <a:pPr marL="285750" indent="-285750">
              <a:buFont typeface="Wingdings" panose="05000000000000000000" pitchFamily="2" charset="2"/>
              <a:buChar char="ü"/>
            </a:pPr>
            <a:endParaRPr lang="en-US" sz="1200" b="1">
              <a:effectLst/>
              <a:latin typeface="Ubuntu"/>
            </a:endParaRPr>
          </a:p>
          <a:p>
            <a:pPr marL="171450" indent="-171450" fontAlgn="base">
              <a:buFont typeface="Wingdings" panose="05000000000000000000" pitchFamily="2" charset="2"/>
              <a:buChar char="ü"/>
            </a:pPr>
            <a:endParaRPr lang="en-US" sz="1800">
              <a:effectLst/>
              <a:latin typeface="Ubuntu"/>
              <a:cs typeface="Segoe UI"/>
            </a:endParaRPr>
          </a:p>
        </p:txBody>
      </p:sp>
    </p:spTree>
    <p:extLst>
      <p:ext uri="{BB962C8B-B14F-4D97-AF65-F5344CB8AC3E}">
        <p14:creationId xmlns:p14="http://schemas.microsoft.com/office/powerpoint/2010/main" val="3829486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428FF-D307-76DF-19C2-9E65B4E52715}"/>
              </a:ext>
            </a:extLst>
          </p:cNvPr>
          <p:cNvSpPr>
            <a:spLocks noGrp="1"/>
          </p:cNvSpPr>
          <p:nvPr>
            <p:ph type="title"/>
          </p:nvPr>
        </p:nvSpPr>
        <p:spPr>
          <a:xfrm>
            <a:off x="135470" y="92025"/>
            <a:ext cx="8701555" cy="431513"/>
          </a:xfrm>
        </p:spPr>
        <p:txBody>
          <a:bodyPr lIns="91440" tIns="45720" rIns="91440" bIns="45720" anchor="t"/>
          <a:lstStyle/>
          <a:p>
            <a:r>
              <a:rPr lang="en-IN" sz="2350" b="1"/>
              <a:t>Telecom Expense Management Operations Q1 2025 - Metrics</a:t>
            </a:r>
            <a:endParaRPr lang="en-US" sz="2350" b="1"/>
          </a:p>
        </p:txBody>
      </p:sp>
      <p:sp>
        <p:nvSpPr>
          <p:cNvPr id="3" name="Rounded Rectangle 2">
            <a:extLst>
              <a:ext uri="{FF2B5EF4-FFF2-40B4-BE49-F238E27FC236}">
                <a16:creationId xmlns:a16="http://schemas.microsoft.com/office/drawing/2014/main" id="{F3A1736A-C974-5E41-2FF5-BA2E9BF33993}"/>
              </a:ext>
            </a:extLst>
          </p:cNvPr>
          <p:cNvSpPr/>
          <p:nvPr/>
        </p:nvSpPr>
        <p:spPr>
          <a:xfrm>
            <a:off x="96253" y="2837468"/>
            <a:ext cx="12695722" cy="3720086"/>
          </a:xfrm>
          <a:prstGeom prst="roundRect">
            <a:avLst>
              <a:gd name="adj" fmla="val 2252"/>
            </a:avLst>
          </a:prstGeom>
          <a:no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20" name="Horizontal Scroll 219">
            <a:extLst>
              <a:ext uri="{FF2B5EF4-FFF2-40B4-BE49-F238E27FC236}">
                <a16:creationId xmlns:a16="http://schemas.microsoft.com/office/drawing/2014/main" id="{BB9EA2B3-3B70-8FD6-09D8-C5F9C561D496}"/>
              </a:ext>
            </a:extLst>
          </p:cNvPr>
          <p:cNvSpPr/>
          <p:nvPr/>
        </p:nvSpPr>
        <p:spPr>
          <a:xfrm>
            <a:off x="5619964" y="2801827"/>
            <a:ext cx="7171362" cy="516726"/>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400" b="1"/>
              <a:t>Invoices Handled by Team (Monthly) 2024</a:t>
            </a:r>
            <a:endParaRPr lang="en-US" sz="1400"/>
          </a:p>
        </p:txBody>
      </p:sp>
      <p:grpSp>
        <p:nvGrpSpPr>
          <p:cNvPr id="6" name="Group 5">
            <a:extLst>
              <a:ext uri="{FF2B5EF4-FFF2-40B4-BE49-F238E27FC236}">
                <a16:creationId xmlns:a16="http://schemas.microsoft.com/office/drawing/2014/main" id="{9EE078DE-BC42-7465-C79E-D8CBA7AF6E27}"/>
              </a:ext>
            </a:extLst>
          </p:cNvPr>
          <p:cNvGrpSpPr/>
          <p:nvPr/>
        </p:nvGrpSpPr>
        <p:grpSpPr>
          <a:xfrm>
            <a:off x="129832" y="789656"/>
            <a:ext cx="6466172" cy="2016602"/>
            <a:chOff x="136825" y="747669"/>
            <a:chExt cx="1206222" cy="2076453"/>
          </a:xfrm>
        </p:grpSpPr>
        <p:sp>
          <p:nvSpPr>
            <p:cNvPr id="14" name="Rectangle 13">
              <a:extLst>
                <a:ext uri="{FF2B5EF4-FFF2-40B4-BE49-F238E27FC236}">
                  <a16:creationId xmlns:a16="http://schemas.microsoft.com/office/drawing/2014/main" id="{CE9F4B84-301D-2ADC-53CB-161DD0035CC1}"/>
                </a:ext>
              </a:extLst>
            </p:cNvPr>
            <p:cNvSpPr/>
            <p:nvPr/>
          </p:nvSpPr>
          <p:spPr>
            <a:xfrm>
              <a:off x="136826" y="755514"/>
              <a:ext cx="713170" cy="67158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ASSIGNED INVOICES</a:t>
              </a:r>
            </a:p>
            <a:p>
              <a:pPr algn="ctr"/>
              <a:r>
                <a:rPr lang="en-US"/>
                <a:t> 2025</a:t>
              </a:r>
            </a:p>
          </p:txBody>
        </p:sp>
        <p:grpSp>
          <p:nvGrpSpPr>
            <p:cNvPr id="15" name="Group 14">
              <a:extLst>
                <a:ext uri="{FF2B5EF4-FFF2-40B4-BE49-F238E27FC236}">
                  <a16:creationId xmlns:a16="http://schemas.microsoft.com/office/drawing/2014/main" id="{C92751A6-934A-B9CF-FDBD-9CDA20C6378E}"/>
                </a:ext>
              </a:extLst>
            </p:cNvPr>
            <p:cNvGrpSpPr/>
            <p:nvPr/>
          </p:nvGrpSpPr>
          <p:grpSpPr>
            <a:xfrm>
              <a:off x="136825" y="747669"/>
              <a:ext cx="1206222" cy="2076453"/>
              <a:chOff x="136825" y="747669"/>
              <a:chExt cx="1206222" cy="2076453"/>
            </a:xfrm>
          </p:grpSpPr>
          <p:sp>
            <p:nvSpPr>
              <p:cNvPr id="17" name="Rectangle 16">
                <a:extLst>
                  <a:ext uri="{FF2B5EF4-FFF2-40B4-BE49-F238E27FC236}">
                    <a16:creationId xmlns:a16="http://schemas.microsoft.com/office/drawing/2014/main" id="{D5F5AEA3-FC0F-15B9-6FF6-5C6172C1D99E}"/>
                  </a:ext>
                </a:extLst>
              </p:cNvPr>
              <p:cNvSpPr/>
              <p:nvPr/>
            </p:nvSpPr>
            <p:spPr>
              <a:xfrm>
                <a:off x="136826" y="1460729"/>
                <a:ext cx="713170" cy="661326"/>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CLOSED INVOICES </a:t>
                </a:r>
              </a:p>
              <a:p>
                <a:pPr algn="ctr"/>
                <a:r>
                  <a:rPr lang="en-US"/>
                  <a:t>2025</a:t>
                </a:r>
              </a:p>
            </p:txBody>
          </p:sp>
          <p:sp>
            <p:nvSpPr>
              <p:cNvPr id="18" name="Rectangle 17">
                <a:extLst>
                  <a:ext uri="{FF2B5EF4-FFF2-40B4-BE49-F238E27FC236}">
                    <a16:creationId xmlns:a16="http://schemas.microsoft.com/office/drawing/2014/main" id="{89E2A00E-4B63-3F48-30EF-67B1D07968BD}"/>
                  </a:ext>
                </a:extLst>
              </p:cNvPr>
              <p:cNvSpPr/>
              <p:nvPr/>
            </p:nvSpPr>
            <p:spPr>
              <a:xfrm>
                <a:off x="136825" y="2152148"/>
                <a:ext cx="713171" cy="671584"/>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OPEN INVOICES</a:t>
                </a:r>
              </a:p>
            </p:txBody>
          </p:sp>
          <p:grpSp>
            <p:nvGrpSpPr>
              <p:cNvPr id="19" name="Group 18">
                <a:extLst>
                  <a:ext uri="{FF2B5EF4-FFF2-40B4-BE49-F238E27FC236}">
                    <a16:creationId xmlns:a16="http://schemas.microsoft.com/office/drawing/2014/main" id="{34AB887D-AFE3-C7CE-8DC4-A997D07A7EB9}"/>
                  </a:ext>
                </a:extLst>
              </p:cNvPr>
              <p:cNvGrpSpPr/>
              <p:nvPr/>
            </p:nvGrpSpPr>
            <p:grpSpPr>
              <a:xfrm>
                <a:off x="862615" y="747669"/>
                <a:ext cx="480432" cy="2076453"/>
                <a:chOff x="862615" y="764006"/>
                <a:chExt cx="480432" cy="2076453"/>
              </a:xfrm>
            </p:grpSpPr>
            <p:sp>
              <p:nvSpPr>
                <p:cNvPr id="59" name="Rectangle 58">
                  <a:extLst>
                    <a:ext uri="{FF2B5EF4-FFF2-40B4-BE49-F238E27FC236}">
                      <a16:creationId xmlns:a16="http://schemas.microsoft.com/office/drawing/2014/main" id="{8870B701-4D2B-8F82-C631-E67D120121E3}"/>
                    </a:ext>
                  </a:extLst>
                </p:cNvPr>
                <p:cNvSpPr/>
                <p:nvPr/>
              </p:nvSpPr>
              <p:spPr>
                <a:xfrm>
                  <a:off x="862615" y="764006"/>
                  <a:ext cx="477683" cy="685436"/>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rPr>
                    <a:t>1493</a:t>
                  </a:r>
                </a:p>
              </p:txBody>
            </p:sp>
            <p:sp>
              <p:nvSpPr>
                <p:cNvPr id="78" name="Rectangle 77">
                  <a:extLst>
                    <a:ext uri="{FF2B5EF4-FFF2-40B4-BE49-F238E27FC236}">
                      <a16:creationId xmlns:a16="http://schemas.microsoft.com/office/drawing/2014/main" id="{3AF148CA-6E18-7986-FDCC-77AA8BEA86C5}"/>
                    </a:ext>
                  </a:extLst>
                </p:cNvPr>
                <p:cNvSpPr/>
                <p:nvPr/>
              </p:nvSpPr>
              <p:spPr>
                <a:xfrm>
                  <a:off x="863298" y="1471228"/>
                  <a:ext cx="477683" cy="672714"/>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rPr>
                    <a:t>1255</a:t>
                  </a:r>
                </a:p>
              </p:txBody>
            </p:sp>
            <p:sp>
              <p:nvSpPr>
                <p:cNvPr id="79" name="Rectangle 78">
                  <a:extLst>
                    <a:ext uri="{FF2B5EF4-FFF2-40B4-BE49-F238E27FC236}">
                      <a16:creationId xmlns:a16="http://schemas.microsoft.com/office/drawing/2014/main" id="{9F1EA6A9-5DF7-10A6-B4A4-7B3EB5444F33}"/>
                    </a:ext>
                  </a:extLst>
                </p:cNvPr>
                <p:cNvSpPr/>
                <p:nvPr/>
              </p:nvSpPr>
              <p:spPr>
                <a:xfrm>
                  <a:off x="865364" y="2163471"/>
                  <a:ext cx="477683" cy="676988"/>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rPr>
                    <a:t>238</a:t>
                  </a:r>
                </a:p>
              </p:txBody>
            </p:sp>
          </p:grpSp>
        </p:grpSp>
      </p:grpSp>
      <p:grpSp>
        <p:nvGrpSpPr>
          <p:cNvPr id="9" name="Group 8">
            <a:extLst>
              <a:ext uri="{FF2B5EF4-FFF2-40B4-BE49-F238E27FC236}">
                <a16:creationId xmlns:a16="http://schemas.microsoft.com/office/drawing/2014/main" id="{513BB21B-7770-68A0-0A5F-C7A31CEEA5BA}"/>
              </a:ext>
            </a:extLst>
          </p:cNvPr>
          <p:cNvGrpSpPr/>
          <p:nvPr/>
        </p:nvGrpSpPr>
        <p:grpSpPr>
          <a:xfrm>
            <a:off x="6626830" y="643776"/>
            <a:ext cx="6108831" cy="2150794"/>
            <a:chOff x="8415336" y="752734"/>
            <a:chExt cx="4505325" cy="2011937"/>
          </a:xfrm>
        </p:grpSpPr>
        <p:sp>
          <p:nvSpPr>
            <p:cNvPr id="223" name="Rounded Rectangle 222">
              <a:extLst>
                <a:ext uri="{FF2B5EF4-FFF2-40B4-BE49-F238E27FC236}">
                  <a16:creationId xmlns:a16="http://schemas.microsoft.com/office/drawing/2014/main" id="{A3389F5D-B0B0-3527-C3B8-045CFEAEDAF9}"/>
                </a:ext>
              </a:extLst>
            </p:cNvPr>
            <p:cNvSpPr/>
            <p:nvPr/>
          </p:nvSpPr>
          <p:spPr>
            <a:xfrm>
              <a:off x="8415336" y="1032339"/>
              <a:ext cx="4505325" cy="1732332"/>
            </a:xfrm>
            <a:prstGeom prst="roundRect">
              <a:avLst>
                <a:gd name="adj" fmla="val 5980"/>
              </a:avLst>
            </a:prstGeom>
            <a:solidFill>
              <a:schemeClr val="bg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Horizontal Scroll 181">
              <a:extLst>
                <a:ext uri="{FF2B5EF4-FFF2-40B4-BE49-F238E27FC236}">
                  <a16:creationId xmlns:a16="http://schemas.microsoft.com/office/drawing/2014/main" id="{CBA25230-CC2D-8817-7753-81CC3D865B08}"/>
                </a:ext>
              </a:extLst>
            </p:cNvPr>
            <p:cNvSpPr/>
            <p:nvPr/>
          </p:nvSpPr>
          <p:spPr>
            <a:xfrm>
              <a:off x="8416343" y="752734"/>
              <a:ext cx="4498614" cy="359727"/>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SLA</a:t>
              </a:r>
            </a:p>
            <a:p>
              <a:pPr algn="ctr"/>
              <a:endParaRPr lang="en-US" sz="1272" err="1"/>
            </a:p>
          </p:txBody>
        </p:sp>
        <p:grpSp>
          <p:nvGrpSpPr>
            <p:cNvPr id="152" name="Group 151">
              <a:extLst>
                <a:ext uri="{FF2B5EF4-FFF2-40B4-BE49-F238E27FC236}">
                  <a16:creationId xmlns:a16="http://schemas.microsoft.com/office/drawing/2014/main" id="{D41A64C7-DC4A-B7D1-67DD-994B3624A5E1}"/>
                </a:ext>
              </a:extLst>
            </p:cNvPr>
            <p:cNvGrpSpPr/>
            <p:nvPr/>
          </p:nvGrpSpPr>
          <p:grpSpPr>
            <a:xfrm>
              <a:off x="9066030" y="1439233"/>
              <a:ext cx="3007886" cy="1258118"/>
              <a:chOff x="8693802" y="5603941"/>
              <a:chExt cx="2785826" cy="1099437"/>
            </a:xfrm>
          </p:grpSpPr>
          <p:sp>
            <p:nvSpPr>
              <p:cNvPr id="133" name="Donut 132">
                <a:extLst>
                  <a:ext uri="{FF2B5EF4-FFF2-40B4-BE49-F238E27FC236}">
                    <a16:creationId xmlns:a16="http://schemas.microsoft.com/office/drawing/2014/main" id="{4F081575-CE11-739A-2BF6-FE4811BC3B41}"/>
                  </a:ext>
                </a:extLst>
              </p:cNvPr>
              <p:cNvSpPr/>
              <p:nvPr/>
            </p:nvSpPr>
            <p:spPr>
              <a:xfrm>
                <a:off x="8693802" y="5603941"/>
                <a:ext cx="976091" cy="1083016"/>
              </a:xfrm>
              <a:prstGeom prst="donut">
                <a:avLst>
                  <a:gd name="adj" fmla="val 5677"/>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0" name="Donut 149">
                <a:extLst>
                  <a:ext uri="{FF2B5EF4-FFF2-40B4-BE49-F238E27FC236}">
                    <a16:creationId xmlns:a16="http://schemas.microsoft.com/office/drawing/2014/main" id="{69F2C03E-0757-A560-3677-1A767166E400}"/>
                  </a:ext>
                </a:extLst>
              </p:cNvPr>
              <p:cNvSpPr/>
              <p:nvPr/>
            </p:nvSpPr>
            <p:spPr>
              <a:xfrm>
                <a:off x="10503537" y="5620362"/>
                <a:ext cx="976091" cy="1083016"/>
              </a:xfrm>
              <a:prstGeom prst="donut">
                <a:avLst>
                  <a:gd name="adj" fmla="val 5677"/>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6" name="Google Shape;1209;p40">
              <a:extLst>
                <a:ext uri="{FF2B5EF4-FFF2-40B4-BE49-F238E27FC236}">
                  <a16:creationId xmlns:a16="http://schemas.microsoft.com/office/drawing/2014/main" id="{924C27B6-B03F-DD75-405F-D3559E44A3FF}"/>
                </a:ext>
              </a:extLst>
            </p:cNvPr>
            <p:cNvSpPr txBox="1"/>
            <p:nvPr/>
          </p:nvSpPr>
          <p:spPr>
            <a:xfrm flipH="1">
              <a:off x="9225129" y="1182331"/>
              <a:ext cx="666354" cy="161742"/>
            </a:xfrm>
            <a:prstGeom prst="rect">
              <a:avLst/>
            </a:prstGeom>
            <a:noFill/>
            <a:ln>
              <a:noFill/>
            </a:ln>
          </p:spPr>
          <p:txBody>
            <a:bodyPr spcFirstLastPara="1" wrap="square" lIns="68569" tIns="68569" rIns="68569" bIns="68569" anchor="ctr" anchorCtr="0">
              <a:noAutofit/>
            </a:bodyPr>
            <a:lstStyle/>
            <a:p>
              <a:pPr algn="r"/>
              <a:r>
                <a:rPr lang="en" sz="1400" b="1">
                  <a:solidFill>
                    <a:srgbClr val="434343"/>
                  </a:solidFill>
                  <a:latin typeface="Fira Sans Extra Condensed Medium"/>
                  <a:ea typeface="Fira Sans Extra Condensed Medium"/>
                  <a:cs typeface="Fira Sans Extra Condensed Medium"/>
                  <a:sym typeface="Fira Sans Extra Condensed Medium"/>
                </a:rPr>
                <a:t>Response</a:t>
              </a:r>
              <a:r>
                <a:rPr lang="en" sz="1400">
                  <a:solidFill>
                    <a:srgbClr val="434343"/>
                  </a:solidFill>
                  <a:latin typeface="Fira Sans Extra Condensed Medium"/>
                  <a:ea typeface="Fira Sans Extra Condensed Medium"/>
                  <a:cs typeface="Fira Sans Extra Condensed Medium"/>
                  <a:sym typeface="Fira Sans Extra Condensed Medium"/>
                </a:rPr>
                <a:t> </a:t>
              </a:r>
              <a:endParaRPr sz="1400">
                <a:solidFill>
                  <a:srgbClr val="434343"/>
                </a:solidFill>
                <a:latin typeface="Fira Sans Extra Condensed Medium"/>
                <a:ea typeface="Fira Sans Extra Condensed Medium"/>
                <a:cs typeface="Fira Sans Extra Condensed Medium"/>
                <a:sym typeface="Fira Sans Extra Condensed Medium"/>
              </a:endParaRPr>
            </a:p>
          </p:txBody>
        </p:sp>
        <p:sp>
          <p:nvSpPr>
            <p:cNvPr id="160" name="Google Shape;1209;p40">
              <a:extLst>
                <a:ext uri="{FF2B5EF4-FFF2-40B4-BE49-F238E27FC236}">
                  <a16:creationId xmlns:a16="http://schemas.microsoft.com/office/drawing/2014/main" id="{E7C596C7-41B0-845B-7DF0-6EFE5A107E8D}"/>
                </a:ext>
              </a:extLst>
            </p:cNvPr>
            <p:cNvSpPr txBox="1"/>
            <p:nvPr/>
          </p:nvSpPr>
          <p:spPr>
            <a:xfrm flipH="1">
              <a:off x="10991362" y="1168564"/>
              <a:ext cx="887883" cy="161742"/>
            </a:xfrm>
            <a:prstGeom prst="rect">
              <a:avLst/>
            </a:prstGeom>
            <a:noFill/>
            <a:ln>
              <a:noFill/>
            </a:ln>
          </p:spPr>
          <p:txBody>
            <a:bodyPr spcFirstLastPara="1" wrap="square" lIns="68569" tIns="68569" rIns="68569" bIns="68569" anchor="ctr" anchorCtr="0">
              <a:noAutofit/>
            </a:bodyPr>
            <a:lstStyle/>
            <a:p>
              <a:pPr algn="r"/>
              <a:r>
                <a:rPr lang="en" sz="1400" b="1">
                  <a:solidFill>
                    <a:srgbClr val="434343"/>
                  </a:solidFill>
                  <a:latin typeface="Fira Sans Extra Condensed Medium"/>
                  <a:ea typeface="Fira Sans Extra Condensed Medium"/>
                  <a:cs typeface="Fira Sans Extra Condensed Medium"/>
                  <a:sym typeface="Fira Sans Extra Condensed Medium"/>
                </a:rPr>
                <a:t>Resolution</a:t>
              </a:r>
              <a:r>
                <a:rPr lang="en" sz="1400">
                  <a:solidFill>
                    <a:srgbClr val="434343"/>
                  </a:solidFill>
                  <a:latin typeface="Fira Sans Extra Condensed Medium"/>
                  <a:ea typeface="Fira Sans Extra Condensed Medium"/>
                  <a:cs typeface="Fira Sans Extra Condensed Medium"/>
                  <a:sym typeface="Fira Sans Extra Condensed Medium"/>
                </a:rPr>
                <a:t> </a:t>
              </a:r>
              <a:endParaRPr sz="1400">
                <a:solidFill>
                  <a:srgbClr val="434343"/>
                </a:solidFill>
                <a:latin typeface="Fira Sans Extra Condensed Medium"/>
                <a:ea typeface="Fira Sans Extra Condensed Medium"/>
                <a:cs typeface="Fira Sans Extra Condensed Medium"/>
                <a:sym typeface="Fira Sans Extra Condensed Medium"/>
              </a:endParaRPr>
            </a:p>
          </p:txBody>
        </p:sp>
        <p:sp>
          <p:nvSpPr>
            <p:cNvPr id="162" name="Google Shape;1209;p40">
              <a:extLst>
                <a:ext uri="{FF2B5EF4-FFF2-40B4-BE49-F238E27FC236}">
                  <a16:creationId xmlns:a16="http://schemas.microsoft.com/office/drawing/2014/main" id="{02770F86-18DD-3096-9C82-341476024418}"/>
                </a:ext>
              </a:extLst>
            </p:cNvPr>
            <p:cNvSpPr txBox="1"/>
            <p:nvPr/>
          </p:nvSpPr>
          <p:spPr>
            <a:xfrm flipH="1">
              <a:off x="9089639" y="1967964"/>
              <a:ext cx="776318" cy="177640"/>
            </a:xfrm>
            <a:prstGeom prst="rect">
              <a:avLst/>
            </a:prstGeom>
            <a:noFill/>
            <a:ln>
              <a:noFill/>
            </a:ln>
          </p:spPr>
          <p:txBody>
            <a:bodyPr spcFirstLastPara="1" wrap="square" lIns="68569" tIns="68569" rIns="68569" bIns="68569" anchor="ctr" anchorCtr="0">
              <a:noAutofit/>
            </a:bodyPr>
            <a:lstStyle/>
            <a:p>
              <a:pPr algn="r"/>
              <a:r>
                <a:rPr lang="en" sz="2000" b="1">
                  <a:solidFill>
                    <a:srgbClr val="434343"/>
                  </a:solidFill>
                  <a:latin typeface="Fira Sans Extra Condensed Medium"/>
                  <a:ea typeface="Fira Sans Extra Condensed Medium"/>
                  <a:cs typeface="Fira Sans Extra Condensed Medium"/>
                  <a:sym typeface="Fira Sans Extra Condensed Medium"/>
                </a:rPr>
                <a:t>100%</a:t>
              </a:r>
              <a:r>
                <a:rPr lang="en" sz="2000">
                  <a:solidFill>
                    <a:srgbClr val="434343"/>
                  </a:solidFill>
                  <a:latin typeface="Fira Sans Extra Condensed Medium"/>
                  <a:ea typeface="Fira Sans Extra Condensed Medium"/>
                  <a:cs typeface="Fira Sans Extra Condensed Medium"/>
                  <a:sym typeface="Fira Sans Extra Condensed Medium"/>
                </a:rPr>
                <a:t> </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165" name="Google Shape;1209;p40">
              <a:extLst>
                <a:ext uri="{FF2B5EF4-FFF2-40B4-BE49-F238E27FC236}">
                  <a16:creationId xmlns:a16="http://schemas.microsoft.com/office/drawing/2014/main" id="{FD74E26E-7B66-AB58-90DD-755A0B1EEC86}"/>
                </a:ext>
              </a:extLst>
            </p:cNvPr>
            <p:cNvSpPr txBox="1"/>
            <p:nvPr/>
          </p:nvSpPr>
          <p:spPr>
            <a:xfrm flipH="1">
              <a:off x="11064737" y="1968041"/>
              <a:ext cx="776318" cy="177640"/>
            </a:xfrm>
            <a:prstGeom prst="rect">
              <a:avLst/>
            </a:prstGeom>
            <a:noFill/>
            <a:ln>
              <a:noFill/>
            </a:ln>
          </p:spPr>
          <p:txBody>
            <a:bodyPr spcFirstLastPara="1" wrap="square" lIns="68569" tIns="68569" rIns="68569" bIns="68569" anchor="ctr" anchorCtr="0">
              <a:noAutofit/>
            </a:bodyPr>
            <a:lstStyle/>
            <a:p>
              <a:pPr algn="r"/>
              <a:r>
                <a:rPr lang="en" sz="2000" b="1">
                  <a:solidFill>
                    <a:srgbClr val="434343"/>
                  </a:solidFill>
                  <a:latin typeface="Fira Sans Extra Condensed Medium"/>
                  <a:ea typeface="Fira Sans Extra Condensed Medium"/>
                  <a:cs typeface="Fira Sans Extra Condensed Medium"/>
                  <a:sym typeface="Fira Sans Extra Condensed Medium"/>
                </a:rPr>
                <a:t>100%</a:t>
              </a:r>
              <a:r>
                <a:rPr lang="en" sz="2000">
                  <a:solidFill>
                    <a:srgbClr val="434343"/>
                  </a:solidFill>
                  <a:latin typeface="Fira Sans Extra Condensed Medium"/>
                  <a:ea typeface="Fira Sans Extra Condensed Medium"/>
                  <a:cs typeface="Fira Sans Extra Condensed Medium"/>
                  <a:sym typeface="Fira Sans Extra Condensed Medium"/>
                </a:rPr>
                <a:t> </a:t>
              </a:r>
              <a:endParaRPr sz="2000">
                <a:solidFill>
                  <a:srgbClr val="434343"/>
                </a:solidFill>
                <a:latin typeface="Fira Sans Extra Condensed Medium"/>
                <a:ea typeface="Fira Sans Extra Condensed Medium"/>
                <a:cs typeface="Fira Sans Extra Condensed Medium"/>
                <a:sym typeface="Fira Sans Extra Condensed Medium"/>
              </a:endParaRPr>
            </a:p>
          </p:txBody>
        </p:sp>
      </p:grpSp>
      <p:sp>
        <p:nvSpPr>
          <p:cNvPr id="204" name="Horizontal Scroll 203">
            <a:extLst>
              <a:ext uri="{FF2B5EF4-FFF2-40B4-BE49-F238E27FC236}">
                <a16:creationId xmlns:a16="http://schemas.microsoft.com/office/drawing/2014/main" id="{C6EF2FD1-0DD8-17E7-72B1-55723D693BD5}"/>
              </a:ext>
            </a:extLst>
          </p:cNvPr>
          <p:cNvSpPr/>
          <p:nvPr/>
        </p:nvSpPr>
        <p:spPr>
          <a:xfrm>
            <a:off x="118179" y="2825224"/>
            <a:ext cx="5476126" cy="516726"/>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Assigned Vs Closed (Q1 2025)</a:t>
            </a:r>
            <a:endParaRPr lang="en-US" sz="1272"/>
          </a:p>
          <a:p>
            <a:pPr algn="ctr"/>
            <a:endParaRPr lang="en-US" sz="1272"/>
          </a:p>
        </p:txBody>
      </p:sp>
      <p:sp>
        <p:nvSpPr>
          <p:cNvPr id="5" name="TextBox 6">
            <a:extLst>
              <a:ext uri="{FF2B5EF4-FFF2-40B4-BE49-F238E27FC236}">
                <a16:creationId xmlns:a16="http://schemas.microsoft.com/office/drawing/2014/main" id="{FF3A0959-B129-C0C3-1B8F-716BEF5B4D7D}"/>
              </a:ext>
            </a:extLst>
          </p:cNvPr>
          <p:cNvSpPr txBox="1"/>
          <p:nvPr/>
        </p:nvSpPr>
        <p:spPr>
          <a:xfrm>
            <a:off x="3836524" y="5025657"/>
            <a:ext cx="2221204" cy="215444"/>
          </a:xfrm>
          <a:prstGeom prst="rect">
            <a:avLst/>
          </a:prstGeom>
          <a:noFill/>
        </p:spPr>
        <p:style>
          <a:lnRef idx="0">
            <a:scrgbClr r="0" g="0" b="0"/>
          </a:lnRef>
          <a:fillRef idx="0">
            <a:scrgbClr r="0" g="0" b="0"/>
          </a:fillRef>
          <a:effectRef idx="0">
            <a:scrgbClr r="0" g="0" b="0"/>
          </a:effectRef>
          <a:fontRef idx="minor">
            <a:schemeClr val="tx1"/>
          </a:fontRef>
        </p:style>
        <p:txBody>
          <a:bodyPr wrap="square" lIns="91440" tIns="45720" rIns="91440" bIns="4572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750"/>
              <a:t>*I</a:t>
            </a:r>
            <a:r>
              <a:rPr lang="en-US" sz="700"/>
              <a:t>nvoice metrics are from Rivermine</a:t>
            </a:r>
          </a:p>
        </p:txBody>
      </p:sp>
      <p:pic>
        <p:nvPicPr>
          <p:cNvPr id="7" name="Picture 6">
            <a:extLst>
              <a:ext uri="{FF2B5EF4-FFF2-40B4-BE49-F238E27FC236}">
                <a16:creationId xmlns:a16="http://schemas.microsoft.com/office/drawing/2014/main" id="{D6F65E2A-3F66-563E-2190-FF33240A84E2}"/>
              </a:ext>
            </a:extLst>
          </p:cNvPr>
          <p:cNvPicPr>
            <a:picLocks noChangeAspect="1"/>
          </p:cNvPicPr>
          <p:nvPr/>
        </p:nvPicPr>
        <p:blipFill>
          <a:blip r:embed="rId3"/>
          <a:stretch>
            <a:fillRect/>
          </a:stretch>
        </p:blipFill>
        <p:spPr>
          <a:xfrm>
            <a:off x="136057" y="3297086"/>
            <a:ext cx="5544281" cy="3260468"/>
          </a:xfrm>
          <a:prstGeom prst="rect">
            <a:avLst/>
          </a:prstGeom>
        </p:spPr>
      </p:pic>
      <p:pic>
        <p:nvPicPr>
          <p:cNvPr id="16" name="Picture 15">
            <a:extLst>
              <a:ext uri="{FF2B5EF4-FFF2-40B4-BE49-F238E27FC236}">
                <a16:creationId xmlns:a16="http://schemas.microsoft.com/office/drawing/2014/main" id="{75CC8285-77C5-C4AA-F9BD-00B6F0A81391}"/>
              </a:ext>
            </a:extLst>
          </p:cNvPr>
          <p:cNvPicPr>
            <a:picLocks noChangeAspect="1"/>
          </p:cNvPicPr>
          <p:nvPr/>
        </p:nvPicPr>
        <p:blipFill>
          <a:blip r:embed="rId4"/>
          <a:stretch>
            <a:fillRect/>
          </a:stretch>
        </p:blipFill>
        <p:spPr>
          <a:xfrm>
            <a:off x="5705997" y="3256539"/>
            <a:ext cx="7078609" cy="3301015"/>
          </a:xfrm>
          <a:prstGeom prst="rect">
            <a:avLst/>
          </a:prstGeom>
        </p:spPr>
      </p:pic>
    </p:spTree>
    <p:extLst>
      <p:ext uri="{BB962C8B-B14F-4D97-AF65-F5344CB8AC3E}">
        <p14:creationId xmlns:p14="http://schemas.microsoft.com/office/powerpoint/2010/main" val="2882308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EB8C13-2A44-449D-A278-65B71BDAC9FF}"/>
              </a:ext>
            </a:extLst>
          </p:cNvPr>
          <p:cNvSpPr>
            <a:spLocks noGrp="1"/>
          </p:cNvSpPr>
          <p:nvPr>
            <p:ph type="title"/>
          </p:nvPr>
        </p:nvSpPr>
        <p:spPr>
          <a:xfrm>
            <a:off x="122464" y="117714"/>
            <a:ext cx="9560026" cy="528994"/>
          </a:xfrm>
        </p:spPr>
        <p:txBody>
          <a:bodyPr>
            <a:normAutofit/>
          </a:bodyPr>
          <a:lstStyle/>
          <a:p>
            <a:r>
              <a:rPr lang="en-US" sz="1430"/>
              <a:t>SLA, OTD &amp; FTR Definitions</a:t>
            </a:r>
          </a:p>
        </p:txBody>
      </p:sp>
      <p:sp>
        <p:nvSpPr>
          <p:cNvPr id="8" name="TextBox 7">
            <a:extLst>
              <a:ext uri="{FF2B5EF4-FFF2-40B4-BE49-F238E27FC236}">
                <a16:creationId xmlns:a16="http://schemas.microsoft.com/office/drawing/2014/main" id="{85023B77-7F69-CBBE-E3ED-BB270A159F53}"/>
              </a:ext>
            </a:extLst>
          </p:cNvPr>
          <p:cNvSpPr txBox="1"/>
          <p:nvPr/>
        </p:nvSpPr>
        <p:spPr>
          <a:xfrm>
            <a:off x="223520" y="984068"/>
            <a:ext cx="12395200" cy="4031425"/>
          </a:xfrm>
          <a:prstGeom prst="rect">
            <a:avLst/>
          </a:prstGeom>
          <a:noFill/>
          <a:ln>
            <a:solidFill>
              <a:srgbClr val="0070C0"/>
            </a:solidFill>
          </a:ln>
        </p:spPr>
        <p:txBody>
          <a:bodyPr wrap="square" rtlCol="0">
            <a:spAutoFit/>
          </a:bodyPr>
          <a:lstStyle/>
          <a:p>
            <a:r>
              <a:rPr lang="en-US" sz="1113" b="1" u="sng">
                <a:solidFill>
                  <a:schemeClr val="tx2"/>
                </a:solidFill>
              </a:rPr>
              <a:t>Incident SLA:</a:t>
            </a:r>
          </a:p>
          <a:p>
            <a:endParaRPr lang="en-US" sz="1113" b="1" u="sng">
              <a:solidFill>
                <a:schemeClr val="tx2"/>
              </a:solidFill>
            </a:endParaRPr>
          </a:p>
          <a:p>
            <a:pPr defTabSz="726778">
              <a:defRPr/>
            </a:pPr>
            <a:r>
              <a:rPr lang="en-IN" sz="1113" b="1"/>
              <a:t>Priority		Response SLA			Resolution SLA</a:t>
            </a:r>
          </a:p>
          <a:p>
            <a:pPr defTabSz="726778">
              <a:defRPr/>
            </a:pPr>
            <a:r>
              <a:rPr lang="en-IN" sz="1113"/>
              <a:t>P1		15 Min (24 X 7)			2 Hours (24 X 7)</a:t>
            </a:r>
          </a:p>
          <a:p>
            <a:pPr defTabSz="726778">
              <a:defRPr/>
            </a:pPr>
            <a:r>
              <a:rPr lang="en-IN" sz="1113"/>
              <a:t>P2		2 Hours (24 X 7)			8 Hours (24 X 7)</a:t>
            </a:r>
          </a:p>
          <a:p>
            <a:pPr defTabSz="726778">
              <a:defRPr/>
            </a:pPr>
            <a:r>
              <a:rPr lang="en-IN" sz="1113"/>
              <a:t>P3		4 Hours (24 X 7)			2 BD (During Standard Local Hours)</a:t>
            </a:r>
          </a:p>
          <a:p>
            <a:pPr defTabSz="726778">
              <a:defRPr/>
            </a:pPr>
            <a:r>
              <a:rPr lang="en-IN" sz="1113"/>
              <a:t>P4		2 BD (During Standard Local Hours)	3 BD (During Standard Local Hours)   </a:t>
            </a:r>
          </a:p>
          <a:p>
            <a:endParaRPr lang="en-US" sz="1113">
              <a:solidFill>
                <a:schemeClr val="tx2"/>
              </a:solidFill>
            </a:endParaRPr>
          </a:p>
          <a:p>
            <a:r>
              <a:rPr lang="en-US" sz="1113"/>
              <a:t>Response Time SLA– Measured from the time the incident is assigned to R3TEK and the time in which R3TEK responds to the customer. </a:t>
            </a:r>
          </a:p>
          <a:p>
            <a:r>
              <a:rPr lang="en-US" sz="1113"/>
              <a:t>Resolution Time SLA - Measured from the time the incident is assigned to R3TEK and the incident resolution.  If the incident is not resolved within the defined timeframe, the continuous effort will be applied until the incident is resolved. </a:t>
            </a:r>
          </a:p>
          <a:p>
            <a:endParaRPr lang="en-US" sz="1113">
              <a:solidFill>
                <a:schemeClr val="tx2"/>
              </a:solidFill>
            </a:endParaRPr>
          </a:p>
          <a:p>
            <a:pPr defTabSz="726778">
              <a:defRPr/>
            </a:pPr>
            <a:r>
              <a:rPr lang="en-US" sz="1113" b="1" u="sng">
                <a:solidFill>
                  <a:schemeClr val="tx2"/>
                </a:solidFill>
              </a:rPr>
              <a:t>Request SLA:</a:t>
            </a:r>
          </a:p>
          <a:p>
            <a:pPr defTabSz="726778">
              <a:defRPr/>
            </a:pPr>
            <a:endParaRPr lang="en-US" sz="1113">
              <a:solidFill>
                <a:schemeClr val="tx2"/>
              </a:solidFill>
            </a:endParaRPr>
          </a:p>
          <a:p>
            <a:pPr defTabSz="726778">
              <a:defRPr/>
            </a:pPr>
            <a:r>
              <a:rPr lang="en-IN" sz="1113" b="1"/>
              <a:t>Request Priority	Response SLA			Resolution SLA</a:t>
            </a:r>
          </a:p>
          <a:p>
            <a:pPr defTabSz="726778">
              <a:defRPr/>
            </a:pPr>
            <a:r>
              <a:rPr lang="en-IN" sz="1113"/>
              <a:t>R1		15 Min (24 X 7)			2 Hours (24 X 7)</a:t>
            </a:r>
          </a:p>
          <a:p>
            <a:pPr defTabSz="726778">
              <a:defRPr/>
            </a:pPr>
            <a:r>
              <a:rPr lang="en-IN" sz="1113"/>
              <a:t>R2		2 Hours (24 X 7)			8 Hours (24 X 7)</a:t>
            </a:r>
          </a:p>
          <a:p>
            <a:pPr defTabSz="726778">
              <a:defRPr/>
            </a:pPr>
            <a:r>
              <a:rPr lang="en-IN" sz="1113"/>
              <a:t>R3		4 Hours (24 X 7)			2 BD (During Standard Local Hours)</a:t>
            </a:r>
          </a:p>
          <a:p>
            <a:pPr defTabSz="726778">
              <a:defRPr/>
            </a:pPr>
            <a:r>
              <a:rPr lang="en-IN" sz="1113"/>
              <a:t>R4		2 BD (During Standard Local Hours)	3 BD (During Standard Local Hours)</a:t>
            </a:r>
          </a:p>
          <a:p>
            <a:pPr defTabSz="726778">
              <a:defRPr/>
            </a:pPr>
            <a:endParaRPr lang="en-IN" sz="1113">
              <a:solidFill>
                <a:srgbClr val="363636"/>
              </a:solidFill>
            </a:endParaRPr>
          </a:p>
          <a:p>
            <a:r>
              <a:rPr lang="en-US" sz="1113"/>
              <a:t>OTD – On-Time Delivery. A Request SLA (10 Business Days)) attaches to the ticket assigned to R3TEK support person. </a:t>
            </a:r>
          </a:p>
          <a:p>
            <a:r>
              <a:rPr lang="en-US" sz="1113"/>
              <a:t>FTR - First Time Right. It is calculated at the time of resolving the ticket. If the resolved ticket is reopened within 3 days from the date of resolution then FTR is breached.</a:t>
            </a:r>
          </a:p>
          <a:p>
            <a:endParaRPr lang="en-IN" sz="1113"/>
          </a:p>
        </p:txBody>
      </p:sp>
    </p:spTree>
    <p:extLst>
      <p:ext uri="{BB962C8B-B14F-4D97-AF65-F5344CB8AC3E}">
        <p14:creationId xmlns:p14="http://schemas.microsoft.com/office/powerpoint/2010/main" val="1159800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428FF-D307-76DF-19C2-9E65B4E52715}"/>
              </a:ext>
            </a:extLst>
          </p:cNvPr>
          <p:cNvSpPr>
            <a:spLocks noGrp="1"/>
          </p:cNvSpPr>
          <p:nvPr>
            <p:ph type="title"/>
          </p:nvPr>
        </p:nvSpPr>
        <p:spPr>
          <a:xfrm>
            <a:off x="322104" y="327229"/>
            <a:ext cx="10947772" cy="716711"/>
          </a:xfrm>
        </p:spPr>
        <p:txBody>
          <a:bodyPr/>
          <a:lstStyle/>
          <a:p>
            <a:r>
              <a:rPr lang="en-IN" sz="2050"/>
              <a:t>Q1 2025 – SLA Report - ACHIEVED by all App Groups</a:t>
            </a:r>
            <a:endParaRPr lang="en-US" sz="2050"/>
          </a:p>
        </p:txBody>
      </p:sp>
      <p:graphicFrame>
        <p:nvGraphicFramePr>
          <p:cNvPr id="3" name="Table 3">
            <a:extLst>
              <a:ext uri="{FF2B5EF4-FFF2-40B4-BE49-F238E27FC236}">
                <a16:creationId xmlns:a16="http://schemas.microsoft.com/office/drawing/2014/main" id="{B3FF949D-0599-798C-BE0E-5A99972859DC}"/>
              </a:ext>
            </a:extLst>
          </p:cNvPr>
          <p:cNvGraphicFramePr>
            <a:graphicFrameLocks noGrp="1"/>
          </p:cNvGraphicFramePr>
          <p:nvPr>
            <p:extLst>
              <p:ext uri="{D42A27DB-BD31-4B8C-83A1-F6EECF244321}">
                <p14:modId xmlns:p14="http://schemas.microsoft.com/office/powerpoint/2010/main" val="3768820771"/>
              </p:ext>
            </p:extLst>
          </p:nvPr>
        </p:nvGraphicFramePr>
        <p:xfrm>
          <a:off x="317385" y="801177"/>
          <a:ext cx="12334240" cy="4851561"/>
        </p:xfrm>
        <a:graphic>
          <a:graphicData uri="http://schemas.openxmlformats.org/drawingml/2006/table">
            <a:tbl>
              <a:tblPr firstRow="1">
                <a:tableStyleId>{5C22544A-7EE6-4342-B048-85BDC9FD1C3A}</a:tableStyleId>
              </a:tblPr>
              <a:tblGrid>
                <a:gridCol w="1632814">
                  <a:extLst>
                    <a:ext uri="{9D8B030D-6E8A-4147-A177-3AD203B41FA5}">
                      <a16:colId xmlns:a16="http://schemas.microsoft.com/office/drawing/2014/main" val="1059342853"/>
                    </a:ext>
                  </a:extLst>
                </a:gridCol>
                <a:gridCol w="4871831">
                  <a:extLst>
                    <a:ext uri="{9D8B030D-6E8A-4147-A177-3AD203B41FA5}">
                      <a16:colId xmlns:a16="http://schemas.microsoft.com/office/drawing/2014/main" val="684321357"/>
                    </a:ext>
                  </a:extLst>
                </a:gridCol>
                <a:gridCol w="1384719">
                  <a:extLst>
                    <a:ext uri="{9D8B030D-6E8A-4147-A177-3AD203B41FA5}">
                      <a16:colId xmlns:a16="http://schemas.microsoft.com/office/drawing/2014/main" val="1749721425"/>
                    </a:ext>
                  </a:extLst>
                </a:gridCol>
                <a:gridCol w="1675438">
                  <a:extLst>
                    <a:ext uri="{9D8B030D-6E8A-4147-A177-3AD203B41FA5}">
                      <a16:colId xmlns:a16="http://schemas.microsoft.com/office/drawing/2014/main" val="1143420896"/>
                    </a:ext>
                  </a:extLst>
                </a:gridCol>
                <a:gridCol w="1384719">
                  <a:extLst>
                    <a:ext uri="{9D8B030D-6E8A-4147-A177-3AD203B41FA5}">
                      <a16:colId xmlns:a16="http://schemas.microsoft.com/office/drawing/2014/main" val="2274012338"/>
                    </a:ext>
                  </a:extLst>
                </a:gridCol>
                <a:gridCol w="1384719">
                  <a:extLst>
                    <a:ext uri="{9D8B030D-6E8A-4147-A177-3AD203B41FA5}">
                      <a16:colId xmlns:a16="http://schemas.microsoft.com/office/drawing/2014/main" val="1984893740"/>
                    </a:ext>
                  </a:extLst>
                </a:gridCol>
              </a:tblGrid>
              <a:tr h="0">
                <a:tc>
                  <a:txBody>
                    <a:bodyPr/>
                    <a:lstStyle/>
                    <a:p>
                      <a:pPr algn="ctr" fontAlgn="ctr"/>
                      <a:r>
                        <a:rPr lang="en-US" sz="1200" b="1" i="0" u="none" strike="noStrike">
                          <a:solidFill>
                            <a:schemeClr val="tx1"/>
                          </a:solidFill>
                          <a:effectLst/>
                          <a:latin typeface="+mn-lt"/>
                          <a:ea typeface="Verdana"/>
                          <a:cs typeface="Verdana" panose="020B0604030504040204" pitchFamily="34" charset="0"/>
                        </a:rPr>
                        <a:t>END DATE</a:t>
                      </a:r>
                    </a:p>
                  </a:txBody>
                  <a:tcPr marL="45720" marR="45720" marT="82296" marB="82296" anchor="ctr">
                    <a:lnL w="12700" cmpd="sng">
                      <a:noFill/>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en-US" sz="1200" b="1" i="0" u="none" strike="noStrike">
                          <a:solidFill>
                            <a:schemeClr val="tx1"/>
                          </a:solidFill>
                          <a:effectLst/>
                          <a:latin typeface="+mn-lt"/>
                          <a:ea typeface="Verdana"/>
                          <a:cs typeface="Verdana"/>
                        </a:rPr>
                        <a:t>APP GROUP </a:t>
                      </a: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en-US" sz="1200" b="1" i="0" u="none" strike="noStrike">
                          <a:solidFill>
                            <a:schemeClr val="tx1"/>
                          </a:solidFill>
                          <a:effectLst/>
                          <a:latin typeface="+mn-lt"/>
                          <a:ea typeface="Verdana"/>
                          <a:cs typeface="Verdana"/>
                        </a:rPr>
                        <a:t>RESPONSE % </a:t>
                      </a: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en-US" sz="1200" b="1" i="0" u="none" strike="noStrike">
                          <a:solidFill>
                            <a:schemeClr val="tx1"/>
                          </a:solidFill>
                          <a:effectLst/>
                          <a:latin typeface="+mn-lt"/>
                          <a:ea typeface="Verdana"/>
                          <a:cs typeface="Verdana"/>
                        </a:rPr>
                        <a:t>RESOLUTION % </a:t>
                      </a: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200" b="1" i="0" u="none" strike="noStrike">
                          <a:solidFill>
                            <a:schemeClr val="tx1"/>
                          </a:solidFill>
                          <a:effectLst/>
                          <a:latin typeface="+mn-lt"/>
                          <a:ea typeface="Verdana"/>
                          <a:cs typeface="Verdana"/>
                        </a:rPr>
                        <a:t>FTR % </a:t>
                      </a:r>
                      <a:endParaRPr lang="en-US" sz="1200" b="1" i="0">
                        <a:solidFill>
                          <a:schemeClr val="tx1"/>
                        </a:solidFill>
                        <a:latin typeface="+mn-lt"/>
                      </a:endParaRP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200" b="1" i="0" u="none" strike="noStrike">
                          <a:solidFill>
                            <a:schemeClr val="tx1"/>
                          </a:solidFill>
                          <a:effectLst/>
                          <a:latin typeface="+mn-lt"/>
                          <a:ea typeface="Verdana"/>
                          <a:cs typeface="Verdana"/>
                        </a:rPr>
                        <a:t>OTD %  </a:t>
                      </a:r>
                      <a:endParaRPr lang="en-US" sz="1200" b="1" i="0">
                        <a:solidFill>
                          <a:schemeClr val="tx1"/>
                        </a:solidFill>
                        <a:latin typeface="+mn-lt"/>
                      </a:endParaRPr>
                    </a:p>
                  </a:txBody>
                  <a:tcPr marL="45720" marR="45720" marT="82296" marB="82296" anchor="ctr">
                    <a:lnL w="9525" cap="flat" cmpd="sng" algn="ctr">
                      <a:solidFill>
                        <a:schemeClr val="bg1"/>
                      </a:solidFill>
                      <a:prstDash val="solid"/>
                      <a:round/>
                      <a:headEnd type="none" w="med" len="med"/>
                      <a:tailEnd type="none" w="med" len="med"/>
                    </a:lnL>
                    <a:lnR w="12700" cmpd="sng">
                      <a:noFill/>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4084331161"/>
                  </a:ext>
                </a:extLst>
              </a:tr>
              <a:tr h="467455">
                <a:tc>
                  <a:txBody>
                    <a:bodyPr/>
                    <a:lstStyle/>
                    <a:p>
                      <a:pPr algn="ctr" fontAlgn="ctr"/>
                      <a:endParaRPr lang="en-US" sz="1200" b="1" i="0" u="none" strike="noStrike">
                        <a:solidFill>
                          <a:schemeClr val="tx1"/>
                        </a:solidFill>
                        <a:effectLst/>
                        <a:latin typeface="+mn-lt"/>
                        <a:ea typeface="Verdana" panose="020B0604030504040204" pitchFamily="34" charset="0"/>
                        <a:cs typeface="Verdana" panose="020B0604030504040204" pitchFamily="34" charset="0"/>
                      </a:endParaRPr>
                    </a:p>
                  </a:txBody>
                  <a:tcPr marL="45720" marR="45720" marT="82296" marB="82296"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200" b="1" i="0" u="none" strike="noStrike">
                          <a:solidFill>
                            <a:schemeClr val="accent2"/>
                          </a:solidFill>
                          <a:effectLst/>
                          <a:latin typeface="+mn-lt"/>
                          <a:ea typeface="Verdana"/>
                          <a:cs typeface="Verdana"/>
                        </a:rPr>
                        <a:t>SLA Threshold</a:t>
                      </a:r>
                      <a:endParaRPr lang="en-US" sz="1200" b="1" i="0" u="none" strike="noStrike">
                        <a:solidFill>
                          <a:schemeClr val="accent2"/>
                        </a:solidFill>
                        <a:effectLst/>
                        <a:latin typeface="+mn-lt"/>
                        <a:ea typeface="Verdana" panose="020B0604030504040204" pitchFamily="34" charset="0"/>
                        <a:cs typeface="Verdana" panose="020B0604030504040204" pitchFamily="34" charset="0"/>
                      </a:endParaRP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b="1" i="0" u="none" strike="noStrike">
                          <a:solidFill>
                            <a:schemeClr val="accent2"/>
                          </a:solidFill>
                          <a:effectLst/>
                          <a:latin typeface="+mn-lt"/>
                          <a:ea typeface="Verdana"/>
                          <a:cs typeface="Verdana" panose="020B0604030504040204" pitchFamily="34" charset="0"/>
                        </a:rPr>
                        <a:t>99.29%</a:t>
                      </a: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b="1" i="0" u="none" strike="noStrike">
                          <a:solidFill>
                            <a:schemeClr val="accent2"/>
                          </a:solidFill>
                          <a:effectLst/>
                          <a:latin typeface="+mn-lt"/>
                          <a:ea typeface="Verdana"/>
                          <a:cs typeface="Verdana" panose="020B0604030504040204" pitchFamily="34" charset="0"/>
                        </a:rPr>
                        <a:t>99.24%</a:t>
                      </a: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i="0" u="none" strike="noStrike">
                          <a:solidFill>
                            <a:schemeClr val="accent2"/>
                          </a:solidFill>
                          <a:effectLst/>
                          <a:latin typeface="+mn-lt"/>
                          <a:ea typeface="Verdana"/>
                        </a:rPr>
                        <a:t>99.20%</a:t>
                      </a:r>
                      <a:endParaRPr lang="en-US" sz="1200" b="1" i="0">
                        <a:solidFill>
                          <a:schemeClr val="accent2"/>
                        </a:solidFill>
                        <a:latin typeface="+mn-lt"/>
                        <a:ea typeface="Verdana"/>
                      </a:endParaRP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i="0" u="none" strike="noStrike">
                          <a:solidFill>
                            <a:schemeClr val="accent2"/>
                          </a:solidFill>
                          <a:effectLst/>
                          <a:latin typeface="+mn-lt"/>
                          <a:ea typeface="Verdana"/>
                        </a:rPr>
                        <a:t>99.24%</a:t>
                      </a:r>
                      <a:endParaRPr lang="en-US" sz="1200" b="1" i="0">
                        <a:solidFill>
                          <a:schemeClr val="accent2"/>
                        </a:solidFill>
                        <a:latin typeface="+mn-lt"/>
                        <a:ea typeface="Verdana"/>
                      </a:endParaRPr>
                    </a:p>
                  </a:txBody>
                  <a:tcPr marL="45720" marR="45720" marT="82296" marB="82296"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3789986"/>
                  </a:ext>
                </a:extLst>
              </a:tr>
              <a:tr h="576662">
                <a:tc>
                  <a:txBody>
                    <a:bodyPr/>
                    <a:lstStyle/>
                    <a:p>
                      <a:pPr marL="0" marR="0" lvl="0" indent="0" algn="ctr" defTabSz="514350" rtl="0" eaLnBrk="1" fontAlgn="ctr" latinLnBrk="0" hangingPunct="1">
                        <a:lnSpc>
                          <a:spcPct val="100000"/>
                        </a:lnSpc>
                        <a:spcBef>
                          <a:spcPts val="0"/>
                        </a:spcBef>
                        <a:spcAft>
                          <a:spcPts val="0"/>
                        </a:spcAft>
                        <a:buClrTx/>
                        <a:buSzTx/>
                        <a:buFontTx/>
                        <a:buNone/>
                        <a:tabLst/>
                        <a:defRPr/>
                      </a:pPr>
                      <a:r>
                        <a:rPr lang="en-US" sz="1200" b="0" i="0" u="none" strike="noStrike" kern="1200" cap="none" spc="0" normalizeH="0" baseline="0" noProof="0">
                          <a:ln>
                            <a:noFill/>
                          </a:ln>
                          <a:solidFill>
                            <a:schemeClr val="tx1"/>
                          </a:solidFill>
                          <a:effectLst/>
                          <a:uLnTx/>
                          <a:uFillTx/>
                          <a:latin typeface="+mn-lt"/>
                          <a:ea typeface="Verdana"/>
                        </a:rPr>
                        <a:t>03/31/2025 </a:t>
                      </a:r>
                      <a:endParaRPr kumimoji="0" lang="en-US" sz="1200"/>
                    </a:p>
                  </a:txBody>
                  <a:tcPr marL="45720" marR="45720" marT="82296" marB="82296"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200" b="0" i="0" u="none" strike="noStrike">
                          <a:solidFill>
                            <a:schemeClr val="tx1"/>
                          </a:solidFill>
                          <a:effectLst/>
                          <a:latin typeface="+mn-lt"/>
                          <a:ea typeface="Verdana"/>
                          <a:cs typeface="Verdana"/>
                        </a:rPr>
                        <a:t>Database Management Service</a:t>
                      </a:r>
                      <a:endParaRPr lang="en-US" sz="1200" b="0" i="0">
                        <a:solidFill>
                          <a:schemeClr val="tx1"/>
                        </a:solidFill>
                        <a:latin typeface="+mn-lt"/>
                      </a:endParaRP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b="0" i="0" u="none" strike="noStrike">
                          <a:solidFill>
                            <a:schemeClr val="tx1"/>
                          </a:solidFill>
                          <a:effectLst/>
                          <a:latin typeface="+mn-lt"/>
                          <a:ea typeface="Verdana"/>
                          <a:cs typeface="Verdana"/>
                        </a:rPr>
                        <a:t>99.58%</a:t>
                      </a: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b="0" i="0" u="none" strike="noStrike">
                          <a:solidFill>
                            <a:schemeClr val="tx1"/>
                          </a:solidFill>
                          <a:effectLst/>
                          <a:latin typeface="+mn-lt"/>
                          <a:ea typeface="Verdana"/>
                          <a:cs typeface="Verdana"/>
                        </a:rPr>
                        <a:t>99.79%</a:t>
                      </a: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b="0" i="0" u="none" strike="noStrike">
                          <a:solidFill>
                            <a:schemeClr val="tx1"/>
                          </a:solidFill>
                          <a:effectLst/>
                          <a:latin typeface="+mn-lt"/>
                          <a:ea typeface="Verdana"/>
                          <a:cs typeface="Verdana"/>
                        </a:rPr>
                        <a:t>100%</a:t>
                      </a: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buNone/>
                      </a:pPr>
                      <a:r>
                        <a:rPr lang="en-US" sz="1200" b="0" i="0" u="none" strike="noStrike">
                          <a:solidFill>
                            <a:schemeClr val="tx1"/>
                          </a:solidFill>
                          <a:effectLst/>
                          <a:latin typeface="+mn-lt"/>
                          <a:ea typeface="Verdana"/>
                          <a:cs typeface="Verdana"/>
                        </a:rPr>
                        <a:t>99.79%</a:t>
                      </a:r>
                    </a:p>
                  </a:txBody>
                  <a:tcPr marL="45720" marR="45720" marT="82296" marB="82296"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0061376"/>
                  </a:ext>
                </a:extLst>
              </a:tr>
              <a:tr h="576662">
                <a:tc>
                  <a:txBody>
                    <a:bodyPr/>
                    <a:lstStyle/>
                    <a:p>
                      <a:pPr marL="0" marR="0" lvl="0" indent="0" algn="ctr" defTabSz="514350" rtl="0" eaLnBrk="1" fontAlgn="ctr" latinLnBrk="0" hangingPunct="1">
                        <a:lnSpc>
                          <a:spcPct val="100000"/>
                        </a:lnSpc>
                        <a:spcBef>
                          <a:spcPts val="0"/>
                        </a:spcBef>
                        <a:spcAft>
                          <a:spcPts val="0"/>
                        </a:spcAft>
                        <a:buClrTx/>
                        <a:buSzTx/>
                        <a:buFontTx/>
                        <a:buNone/>
                        <a:tabLst/>
                        <a:defRPr/>
                      </a:pPr>
                      <a:r>
                        <a:rPr lang="en-US" sz="1200" b="0" i="0" u="none" strike="noStrike" kern="1200" cap="none" spc="0" normalizeH="0" baseline="0" noProof="0">
                          <a:ln>
                            <a:noFill/>
                          </a:ln>
                          <a:solidFill>
                            <a:schemeClr val="tx1"/>
                          </a:solidFill>
                          <a:effectLst/>
                          <a:uLnTx/>
                          <a:uFillTx/>
                          <a:latin typeface="+mn-lt"/>
                          <a:ea typeface="Verdana"/>
                        </a:rPr>
                        <a:t>03/31/2025</a:t>
                      </a:r>
                      <a:endParaRPr kumimoji="0" lang="en-US" sz="1200"/>
                    </a:p>
                  </a:txBody>
                  <a:tcPr marL="45720" marR="45720" marT="82296" marB="82296"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IN" sz="1200"/>
                        <a:t>MDM Application Support</a:t>
                      </a:r>
                      <a:endParaRPr lang="en-US" sz="1200" b="0" i="0" u="none" strike="noStrike">
                        <a:solidFill>
                          <a:schemeClr val="tx1"/>
                        </a:solidFill>
                        <a:effectLst/>
                        <a:latin typeface="+mn-lt"/>
                        <a:ea typeface="Verdana"/>
                        <a:cs typeface="Verdana" panose="020B0604030504040204" pitchFamily="34" charset="0"/>
                      </a:endParaRP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b="0" i="0" u="none" strike="noStrike">
                          <a:solidFill>
                            <a:schemeClr val="tx1"/>
                          </a:solidFill>
                          <a:effectLst/>
                          <a:latin typeface="+mn-lt"/>
                          <a:ea typeface="Verdana"/>
                          <a:cs typeface="Verdana"/>
                        </a:rPr>
                        <a:t>100%</a:t>
                      </a: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b="0" i="0" u="none" strike="noStrike">
                          <a:solidFill>
                            <a:schemeClr val="tx1"/>
                          </a:solidFill>
                          <a:effectLst/>
                          <a:latin typeface="+mn-lt"/>
                          <a:ea typeface="Verdana"/>
                          <a:cs typeface="Verdana"/>
                        </a:rPr>
                        <a:t>100%</a:t>
                      </a: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buNone/>
                      </a:pPr>
                      <a:r>
                        <a:rPr lang="en-US" sz="1200" b="0" i="0" u="none" strike="noStrike" noProof="0">
                          <a:solidFill>
                            <a:schemeClr val="tx1"/>
                          </a:solidFill>
                          <a:effectLst/>
                          <a:latin typeface="Verdana"/>
                        </a:rPr>
                        <a:t>100%</a:t>
                      </a:r>
                      <a:endParaRPr lang="en-US"/>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b="0" i="0" u="none" strike="noStrike">
                          <a:solidFill>
                            <a:schemeClr val="tx1"/>
                          </a:solidFill>
                          <a:effectLst/>
                          <a:latin typeface="+mn-lt"/>
                          <a:ea typeface="Verdana"/>
                          <a:cs typeface="Verdana"/>
                        </a:rPr>
                        <a:t>100%</a:t>
                      </a:r>
                    </a:p>
                  </a:txBody>
                  <a:tcPr marL="45720" marR="45720" marT="82296" marB="82296"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21010731"/>
                  </a:ext>
                </a:extLst>
              </a:tr>
              <a:tr h="576662">
                <a:tc>
                  <a:txBody>
                    <a:bodyPr/>
                    <a:lstStyle/>
                    <a:p>
                      <a:pPr marL="0" marR="0" lvl="0" indent="0" algn="ctr" defTabSz="514350" rtl="0" eaLnBrk="1" fontAlgn="ctr" latinLnBrk="0" hangingPunct="1">
                        <a:lnSpc>
                          <a:spcPct val="100000"/>
                        </a:lnSpc>
                        <a:spcBef>
                          <a:spcPts val="0"/>
                        </a:spcBef>
                        <a:spcAft>
                          <a:spcPts val="0"/>
                        </a:spcAft>
                        <a:buClrTx/>
                        <a:buSzTx/>
                        <a:buFontTx/>
                        <a:buNone/>
                        <a:tabLst/>
                        <a:defRPr/>
                      </a:pPr>
                      <a:r>
                        <a:rPr lang="en-US" sz="1200" b="0" i="0" u="none" strike="noStrike" kern="1200" cap="none" spc="0" normalizeH="0" baseline="0" noProof="0">
                          <a:ln>
                            <a:noFill/>
                          </a:ln>
                          <a:solidFill>
                            <a:schemeClr val="tx1"/>
                          </a:solidFill>
                          <a:effectLst/>
                          <a:uLnTx/>
                          <a:uFillTx/>
                          <a:latin typeface="+mn-lt"/>
                          <a:ea typeface="Verdana"/>
                          <a:cs typeface="+mn-cs"/>
                        </a:rPr>
                        <a:t>03/31/2025</a:t>
                      </a:r>
                      <a:endParaRPr lang="en-US" sz="1200" b="0" i="0" u="none" strike="noStrike" kern="1200" cap="none" spc="0" normalizeH="0" baseline="0">
                        <a:ln>
                          <a:noFill/>
                        </a:ln>
                        <a:solidFill>
                          <a:schemeClr val="tx1"/>
                        </a:solidFill>
                        <a:effectLst/>
                        <a:uLnTx/>
                        <a:uFillTx/>
                        <a:latin typeface="+mn-lt"/>
                        <a:ea typeface="Verdana"/>
                        <a:cs typeface="+mn-cs"/>
                      </a:endParaRPr>
                    </a:p>
                  </a:txBody>
                  <a:tcPr marL="45720" marR="45720" marT="82296" marB="82296"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IN" sz="1200" b="0" i="0" u="none" strike="noStrike" kern="1200" cap="none" spc="0" normalizeH="0" baseline="0">
                          <a:ln>
                            <a:noFill/>
                          </a:ln>
                          <a:solidFill>
                            <a:schemeClr val="tx1"/>
                          </a:solidFill>
                          <a:effectLst/>
                          <a:uLnTx/>
                          <a:uFillTx/>
                          <a:latin typeface="+mn-lt"/>
                          <a:ea typeface="Verdana"/>
                          <a:cs typeface="+mn-cs"/>
                        </a:rPr>
                        <a:t>EDW Application &amp; Snowflake Operations Support</a:t>
                      </a:r>
                      <a:endParaRPr lang="en-US" sz="1200" b="0" i="0" u="none" strike="noStrike" kern="1200" cap="none" spc="0" normalizeH="0" baseline="0">
                        <a:ln>
                          <a:noFill/>
                        </a:ln>
                        <a:solidFill>
                          <a:schemeClr val="tx1"/>
                        </a:solidFill>
                        <a:effectLst/>
                        <a:uLnTx/>
                        <a:uFillTx/>
                        <a:latin typeface="+mn-lt"/>
                        <a:ea typeface="Verdana"/>
                        <a:cs typeface="+mn-cs"/>
                      </a:endParaRP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514350" rtl="0" eaLnBrk="1" fontAlgn="ctr" latinLnBrk="0" hangingPunct="1"/>
                      <a:r>
                        <a:rPr lang="en-US" sz="1200" b="0" i="0" u="none" strike="noStrike" kern="1200" cap="none" spc="0" normalizeH="0" baseline="0">
                          <a:ln>
                            <a:noFill/>
                          </a:ln>
                          <a:solidFill>
                            <a:schemeClr val="tx1"/>
                          </a:solidFill>
                          <a:effectLst/>
                          <a:uLnTx/>
                          <a:uFillTx/>
                          <a:latin typeface="+mn-lt"/>
                          <a:ea typeface="Verdana"/>
                          <a:cs typeface="+mn-cs"/>
                        </a:rPr>
                        <a:t>99.37%</a:t>
                      </a: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514350" rtl="0" eaLnBrk="1" fontAlgn="ctr" latinLnBrk="0" hangingPunct="1">
                        <a:lnSpc>
                          <a:spcPct val="100000"/>
                        </a:lnSpc>
                        <a:spcBef>
                          <a:spcPts val="0"/>
                        </a:spcBef>
                        <a:spcAft>
                          <a:spcPts val="0"/>
                        </a:spcAft>
                        <a:buClrTx/>
                        <a:buSzTx/>
                        <a:buFontTx/>
                        <a:buNone/>
                        <a:tabLst/>
                        <a:defRPr/>
                      </a:pPr>
                      <a:r>
                        <a:rPr lang="en-US" sz="1200" b="0" i="0" u="none" strike="noStrike" kern="1200" cap="none" spc="0" normalizeH="0" baseline="0" noProof="0">
                          <a:ln>
                            <a:noFill/>
                          </a:ln>
                          <a:solidFill>
                            <a:schemeClr val="tx1"/>
                          </a:solidFill>
                          <a:effectLst/>
                          <a:uLnTx/>
                          <a:uFillTx/>
                          <a:latin typeface="+mn-lt"/>
                          <a:ea typeface="Verdana"/>
                          <a:cs typeface="+mn-cs"/>
                        </a:rPr>
                        <a:t>100%</a:t>
                      </a: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algn="ctr" defTabSz="514350">
                        <a:buNone/>
                      </a:pPr>
                      <a:r>
                        <a:rPr lang="en-US" sz="1200" b="0" i="0" u="none" strike="noStrike" kern="1200" cap="none" spc="0" normalizeH="0" baseline="0">
                          <a:ln>
                            <a:noFill/>
                          </a:ln>
                          <a:solidFill>
                            <a:schemeClr val="tx1"/>
                          </a:solidFill>
                          <a:effectLst/>
                          <a:uLnTx/>
                          <a:uFillTx/>
                          <a:latin typeface="+mn-lt"/>
                          <a:ea typeface="Verdana"/>
                          <a:cs typeface="+mn-cs"/>
                        </a:rPr>
                        <a:t>100%</a:t>
                      </a: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514350" rtl="0" eaLnBrk="1" fontAlgn="ctr" latinLnBrk="0" hangingPunct="1">
                        <a:lnSpc>
                          <a:spcPct val="100000"/>
                        </a:lnSpc>
                        <a:spcBef>
                          <a:spcPts val="0"/>
                        </a:spcBef>
                        <a:spcAft>
                          <a:spcPts val="0"/>
                        </a:spcAft>
                        <a:buClrTx/>
                        <a:buSzTx/>
                        <a:buFontTx/>
                        <a:buNone/>
                        <a:tabLst/>
                        <a:defRPr/>
                      </a:pPr>
                      <a:r>
                        <a:rPr lang="en-US" sz="1200" b="0" i="0" u="none" strike="noStrike" kern="1200" cap="none" spc="0" normalizeH="0" baseline="0" noProof="0">
                          <a:ln>
                            <a:noFill/>
                          </a:ln>
                          <a:solidFill>
                            <a:schemeClr val="tx1"/>
                          </a:solidFill>
                          <a:effectLst/>
                          <a:uLnTx/>
                          <a:uFillTx/>
                          <a:latin typeface="+mn-lt"/>
                          <a:ea typeface="Verdana"/>
                          <a:cs typeface="+mn-cs"/>
                        </a:rPr>
                        <a:t>100%</a:t>
                      </a:r>
                    </a:p>
                  </a:txBody>
                  <a:tcPr marL="45720" marR="45720" marT="82296" marB="82296"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07053200"/>
                  </a:ext>
                </a:extLst>
              </a:tr>
              <a:tr h="576662">
                <a:tc>
                  <a:txBody>
                    <a:bodyPr/>
                    <a:lstStyle/>
                    <a:p>
                      <a:pPr marL="0" marR="0" lvl="0" indent="0" algn="ctr" defTabSz="514350" rtl="0" eaLnBrk="1" fontAlgn="ctr" latinLnBrk="0" hangingPunct="1">
                        <a:lnSpc>
                          <a:spcPct val="100000"/>
                        </a:lnSpc>
                        <a:spcBef>
                          <a:spcPts val="0"/>
                        </a:spcBef>
                        <a:spcAft>
                          <a:spcPts val="0"/>
                        </a:spcAft>
                        <a:buClrTx/>
                        <a:buSzTx/>
                        <a:buFontTx/>
                        <a:buNone/>
                        <a:tabLst/>
                        <a:defRPr/>
                      </a:pPr>
                      <a:r>
                        <a:rPr lang="en-US" sz="1200" b="0" i="0" u="none" strike="noStrike" kern="1200" cap="none" spc="0" normalizeH="0" baseline="0" noProof="0">
                          <a:ln>
                            <a:noFill/>
                          </a:ln>
                          <a:solidFill>
                            <a:schemeClr val="tx1"/>
                          </a:solidFill>
                          <a:effectLst/>
                          <a:uLnTx/>
                          <a:uFillTx/>
                          <a:latin typeface="+mn-lt"/>
                          <a:ea typeface="Verdana"/>
                        </a:rPr>
                        <a:t>03/31/2025</a:t>
                      </a:r>
                      <a:endParaRPr kumimoji="0" lang="en-US" sz="1200"/>
                    </a:p>
                  </a:txBody>
                  <a:tcPr marL="45720" marR="45720" marT="82296" marB="82296"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l">
                        <a:buNone/>
                      </a:pPr>
                      <a:r>
                        <a:rPr lang="en-IN" sz="1200" i="0">
                          <a:solidFill>
                            <a:schemeClr val="tx1"/>
                          </a:solidFill>
                          <a:latin typeface="+mn-lt"/>
                          <a:ea typeface="Verdana"/>
                        </a:rPr>
                        <a:t>Data Cloud Operations</a:t>
                      </a:r>
                      <a:endParaRPr lang="en-US"/>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b="0" i="0" u="none" strike="noStrike">
                          <a:solidFill>
                            <a:schemeClr val="tx1"/>
                          </a:solidFill>
                          <a:effectLst/>
                          <a:latin typeface="+mn-lt"/>
                          <a:ea typeface="Verdana"/>
                          <a:cs typeface="Verdana"/>
                        </a:rPr>
                        <a:t>98.21%</a:t>
                      </a: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b="0" i="0" u="none" strike="noStrike">
                          <a:solidFill>
                            <a:schemeClr val="tx1"/>
                          </a:solidFill>
                          <a:effectLst/>
                          <a:latin typeface="+mn-lt"/>
                          <a:ea typeface="Verdana"/>
                          <a:cs typeface="Verdana"/>
                        </a:rPr>
                        <a:t>96.43%</a:t>
                      </a: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b="0" i="0" u="none" strike="noStrike">
                          <a:solidFill>
                            <a:schemeClr val="tx1"/>
                          </a:solidFill>
                          <a:effectLst/>
                          <a:latin typeface="+mn-lt"/>
                          <a:ea typeface="Verdana"/>
                          <a:cs typeface="Verdana" panose="020B0604030504040204" pitchFamily="34" charset="0"/>
                        </a:rPr>
                        <a:t>98%</a:t>
                      </a: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b="0" i="0" u="none" strike="noStrike">
                          <a:solidFill>
                            <a:schemeClr val="tx1"/>
                          </a:solidFill>
                          <a:effectLst/>
                          <a:latin typeface="+mn-lt"/>
                          <a:ea typeface="Verdana"/>
                          <a:cs typeface="Verdana"/>
                        </a:rPr>
                        <a:t>96.43%</a:t>
                      </a:r>
                    </a:p>
                  </a:txBody>
                  <a:tcPr marL="45720" marR="45720" marT="82296" marB="82296"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19630557"/>
                  </a:ext>
                </a:extLst>
              </a:tr>
              <a:tr h="576662">
                <a:tc>
                  <a:txBody>
                    <a:bodyPr/>
                    <a:lstStyle/>
                    <a:p>
                      <a:pPr marL="0" marR="0" lvl="0" indent="0" algn="ctr" defTabSz="514350" rtl="0" eaLnBrk="1" fontAlgn="ctr" latinLnBrk="0" hangingPunct="1">
                        <a:lnSpc>
                          <a:spcPct val="100000"/>
                        </a:lnSpc>
                        <a:spcBef>
                          <a:spcPts val="0"/>
                        </a:spcBef>
                        <a:spcAft>
                          <a:spcPts val="0"/>
                        </a:spcAft>
                        <a:buClrTx/>
                        <a:buSzTx/>
                        <a:buFontTx/>
                        <a:buNone/>
                        <a:tabLst/>
                        <a:defRPr/>
                      </a:pPr>
                      <a:r>
                        <a:rPr lang="en-US" sz="1200" b="0" i="0" u="none" strike="noStrike" kern="1200" cap="none" spc="0" normalizeH="0" baseline="0" noProof="0">
                          <a:ln>
                            <a:noFill/>
                          </a:ln>
                          <a:solidFill>
                            <a:schemeClr val="tx1"/>
                          </a:solidFill>
                          <a:effectLst/>
                          <a:uLnTx/>
                          <a:uFillTx/>
                          <a:latin typeface="+mn-lt"/>
                          <a:ea typeface="Verdana"/>
                        </a:rPr>
                        <a:t>03/31/2025</a:t>
                      </a:r>
                      <a:endParaRPr kumimoji="0" lang="en-US" sz="1200"/>
                    </a:p>
                  </a:txBody>
                  <a:tcPr marL="45720" marR="45720" marT="82296" marB="82296"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l">
                        <a:buNone/>
                      </a:pPr>
                      <a:r>
                        <a:rPr lang="en-IN" sz="1200" i="0">
                          <a:solidFill>
                            <a:schemeClr val="tx1"/>
                          </a:solidFill>
                          <a:latin typeface="+mn-lt"/>
                          <a:ea typeface="Verdana"/>
                        </a:rPr>
                        <a:t>Oracle Financials DevOps</a:t>
                      </a:r>
                      <a:r>
                        <a:rPr lang="en-IN" sz="1200" i="0" baseline="30000">
                          <a:solidFill>
                            <a:schemeClr val="tx1"/>
                          </a:solidFill>
                          <a:latin typeface="+mn-lt"/>
                          <a:ea typeface="Verdana"/>
                        </a:rPr>
                        <a:t>#</a:t>
                      </a:r>
                      <a:endParaRPr lang="en-US" baseline="30000"/>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b="0" i="0" u="none" strike="noStrike">
                          <a:solidFill>
                            <a:schemeClr val="tx1"/>
                          </a:solidFill>
                          <a:effectLst/>
                          <a:latin typeface="+mn-lt"/>
                          <a:ea typeface="Verdana"/>
                          <a:cs typeface="Verdana"/>
                        </a:rPr>
                        <a:t>95.45%</a:t>
                      </a:r>
                      <a:r>
                        <a:rPr lang="en-US" sz="1200" b="0" i="0" u="none" strike="noStrike" baseline="30000">
                          <a:solidFill>
                            <a:schemeClr val="tx1"/>
                          </a:solidFill>
                          <a:effectLst/>
                          <a:latin typeface="+mn-lt"/>
                          <a:ea typeface="Verdana"/>
                          <a:cs typeface="Verdana"/>
                        </a:rPr>
                        <a:t>#</a:t>
                      </a: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buNone/>
                      </a:pPr>
                      <a:r>
                        <a:rPr lang="en-US" sz="1200" b="0" i="0" u="none" strike="noStrike">
                          <a:solidFill>
                            <a:schemeClr val="tx1"/>
                          </a:solidFill>
                          <a:effectLst/>
                          <a:latin typeface="+mn-lt"/>
                          <a:ea typeface="Verdana"/>
                          <a:cs typeface="Verdana"/>
                        </a:rPr>
                        <a:t>88.64%</a:t>
                      </a:r>
                      <a:r>
                        <a:rPr lang="en-US" sz="1200" b="0" i="0" u="none" strike="noStrike" baseline="30000">
                          <a:solidFill>
                            <a:schemeClr val="tx1"/>
                          </a:solidFill>
                          <a:effectLst/>
                          <a:latin typeface="+mn-lt"/>
                          <a:ea typeface="Verdana"/>
                          <a:cs typeface="Verdana"/>
                        </a:rPr>
                        <a:t>#</a:t>
                      </a:r>
                      <a:endParaRPr lang="en-US" sz="800" b="0" i="0" u="none" strike="noStrike" baseline="30000" noProof="0">
                        <a:solidFill>
                          <a:schemeClr val="tx1"/>
                        </a:solidFill>
                        <a:effectLst/>
                        <a:latin typeface="Verdana"/>
                      </a:endParaRP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b="0" i="0" u="none" strike="noStrike">
                          <a:solidFill>
                            <a:schemeClr val="tx1"/>
                          </a:solidFill>
                          <a:effectLst/>
                          <a:latin typeface="+mn-lt"/>
                          <a:ea typeface="Verdana"/>
                          <a:cs typeface="Verdana" panose="020B0604030504040204" pitchFamily="34" charset="0"/>
                        </a:rPr>
                        <a:t>98%</a:t>
                      </a: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b="0" i="0" u="none" strike="noStrike">
                          <a:solidFill>
                            <a:schemeClr val="tx1"/>
                          </a:solidFill>
                          <a:effectLst/>
                          <a:latin typeface="+mn-lt"/>
                          <a:ea typeface="Verdana"/>
                          <a:cs typeface="Verdana"/>
                        </a:rPr>
                        <a:t>88.64%</a:t>
                      </a:r>
                    </a:p>
                  </a:txBody>
                  <a:tcPr marL="45720" marR="45720" marT="82296" marB="82296"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32241496"/>
                  </a:ext>
                </a:extLst>
              </a:tr>
              <a:tr h="576662">
                <a:tc>
                  <a:txBody>
                    <a:bodyPr/>
                    <a:lstStyle/>
                    <a:p>
                      <a:pPr marL="0" marR="0" lvl="0" indent="0" algn="ctr" defTabSz="514350" rtl="0" eaLnBrk="1" fontAlgn="ctr" latinLnBrk="0" hangingPunct="1">
                        <a:lnSpc>
                          <a:spcPct val="100000"/>
                        </a:lnSpc>
                        <a:spcBef>
                          <a:spcPts val="0"/>
                        </a:spcBef>
                        <a:spcAft>
                          <a:spcPts val="0"/>
                        </a:spcAft>
                        <a:buClrTx/>
                        <a:buSzTx/>
                        <a:buFontTx/>
                        <a:buNone/>
                        <a:tabLst/>
                        <a:defRPr/>
                      </a:pPr>
                      <a:r>
                        <a:rPr lang="en-US" sz="1200" b="0" i="0" u="none" strike="noStrike" kern="1200" cap="none" spc="0" normalizeH="0" baseline="0" noProof="0">
                          <a:ln>
                            <a:noFill/>
                          </a:ln>
                          <a:solidFill>
                            <a:schemeClr val="tx1"/>
                          </a:solidFill>
                          <a:effectLst/>
                          <a:uLnTx/>
                          <a:uFillTx/>
                          <a:latin typeface="+mn-lt"/>
                          <a:ea typeface="Verdana"/>
                        </a:rPr>
                        <a:t>03/31/2025</a:t>
                      </a:r>
                      <a:endParaRPr kumimoji="0" lang="en-US" sz="1200"/>
                    </a:p>
                  </a:txBody>
                  <a:tcPr marL="45720" marR="45720" marT="82296" marB="82296"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IN" sz="1200"/>
                        <a:t>Telecom Operations</a:t>
                      </a:r>
                      <a:endParaRPr lang="en-US" sz="1200" i="0">
                        <a:solidFill>
                          <a:schemeClr val="tx1"/>
                        </a:solidFill>
                        <a:latin typeface="+mn-lt"/>
                        <a:ea typeface="Verdana"/>
                      </a:endParaRP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0" i="0" u="none" strike="noStrike">
                          <a:solidFill>
                            <a:schemeClr val="tx1"/>
                          </a:solidFill>
                          <a:effectLst/>
                          <a:latin typeface="+mn-lt"/>
                          <a:ea typeface="Verdana"/>
                          <a:cs typeface="Verdana" panose="020B0604030504040204" pitchFamily="34" charset="0"/>
                        </a:rPr>
                        <a:t>N/A*</a:t>
                      </a:r>
                      <a:endParaRPr lang="en-US" sz="1200" b="0" i="0">
                        <a:solidFill>
                          <a:schemeClr val="tx1"/>
                        </a:solidFill>
                        <a:latin typeface="+mn-lt"/>
                      </a:endParaRP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buNone/>
                      </a:pPr>
                      <a:r>
                        <a:rPr lang="en-US" sz="1200" b="0" i="0" u="none" strike="noStrike" noProof="0">
                          <a:solidFill>
                            <a:schemeClr val="tx1"/>
                          </a:solidFill>
                          <a:effectLst/>
                          <a:latin typeface="Verdana"/>
                        </a:rPr>
                        <a:t>N/A*</a:t>
                      </a:r>
                      <a:endParaRPr lang="en-US" sz="1200" b="0" i="0" u="none" strike="noStrike">
                        <a:solidFill>
                          <a:schemeClr val="tx1"/>
                        </a:solidFill>
                        <a:effectLst/>
                        <a:latin typeface="+mn-lt"/>
                        <a:ea typeface="Verdana"/>
                        <a:cs typeface="Verdana"/>
                      </a:endParaRP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buNone/>
                      </a:pPr>
                      <a:r>
                        <a:rPr lang="en-US" sz="1200" b="0" i="0" u="none" strike="noStrike" noProof="0">
                          <a:solidFill>
                            <a:schemeClr val="tx1"/>
                          </a:solidFill>
                          <a:effectLst/>
                          <a:latin typeface="Verdana"/>
                        </a:rPr>
                        <a:t>N/A*</a:t>
                      </a:r>
                      <a:endParaRPr lang="en-US" sz="1200" b="0" i="0" u="none" strike="noStrike">
                        <a:solidFill>
                          <a:schemeClr val="tx1"/>
                        </a:solidFill>
                        <a:effectLst/>
                        <a:latin typeface="+mn-lt"/>
                        <a:ea typeface="Verdana"/>
                      </a:endParaRP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buNone/>
                      </a:pPr>
                      <a:r>
                        <a:rPr lang="en-US" sz="1200" b="0" i="0" u="none" strike="noStrike" noProof="0">
                          <a:solidFill>
                            <a:schemeClr val="tx1"/>
                          </a:solidFill>
                          <a:effectLst/>
                          <a:latin typeface="Verdana"/>
                        </a:rPr>
                        <a:t>N/A*</a:t>
                      </a:r>
                      <a:endParaRPr lang="en-US" sz="1200" b="0" i="0" u="none" strike="noStrike">
                        <a:solidFill>
                          <a:schemeClr val="tx1"/>
                        </a:solidFill>
                        <a:effectLst/>
                        <a:latin typeface="+mn-lt"/>
                        <a:ea typeface="Verdana"/>
                        <a:cs typeface="Verdana"/>
                      </a:endParaRPr>
                    </a:p>
                  </a:txBody>
                  <a:tcPr marL="45720" marR="45720" marT="82296" marB="82296"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85068183"/>
                  </a:ext>
                </a:extLst>
              </a:tr>
              <a:tr h="576662">
                <a:tc>
                  <a:txBody>
                    <a:bodyPr/>
                    <a:lstStyle/>
                    <a:p>
                      <a:pPr marL="0" marR="0" lvl="0" indent="0" algn="ctr" defTabSz="514350" rtl="0" eaLnBrk="1" fontAlgn="ctr" latinLnBrk="0" hangingPunct="1">
                        <a:lnSpc>
                          <a:spcPct val="100000"/>
                        </a:lnSpc>
                        <a:spcBef>
                          <a:spcPts val="0"/>
                        </a:spcBef>
                        <a:spcAft>
                          <a:spcPts val="0"/>
                        </a:spcAft>
                        <a:buClrTx/>
                        <a:buSzTx/>
                        <a:buFontTx/>
                        <a:buNone/>
                        <a:tabLst/>
                        <a:defRPr/>
                      </a:pPr>
                      <a:r>
                        <a:rPr lang="en-US" sz="1200" b="0" i="0" u="none" strike="noStrike" kern="1200" cap="none" spc="0" normalizeH="0" baseline="0" noProof="0">
                          <a:ln>
                            <a:noFill/>
                          </a:ln>
                          <a:solidFill>
                            <a:schemeClr val="tx1"/>
                          </a:solidFill>
                          <a:effectLst/>
                          <a:uLnTx/>
                          <a:uFillTx/>
                          <a:latin typeface="+mn-lt"/>
                          <a:ea typeface="Verdana"/>
                        </a:rPr>
                        <a:t>03/31/2025</a:t>
                      </a:r>
                      <a:endParaRPr kumimoji="0" lang="en-US" sz="1200"/>
                    </a:p>
                  </a:txBody>
                  <a:tcPr marL="45720" marR="45720" marT="82296" marB="82296"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IN" sz="1200"/>
                        <a:t>Telecom Expense Management </a:t>
                      </a:r>
                      <a:endParaRPr lang="en-US" sz="1200" i="0">
                        <a:solidFill>
                          <a:schemeClr val="tx1"/>
                        </a:solidFill>
                        <a:latin typeface="+mn-lt"/>
                        <a:ea typeface="Verdana"/>
                      </a:endParaRP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0" i="0" u="none" strike="noStrike">
                          <a:solidFill>
                            <a:schemeClr val="tx1"/>
                          </a:solidFill>
                          <a:effectLst/>
                          <a:latin typeface="+mn-lt"/>
                          <a:ea typeface="Verdana"/>
                          <a:cs typeface="Verdana" panose="020B0604030504040204" pitchFamily="34" charset="0"/>
                        </a:rPr>
                        <a:t>100% </a:t>
                      </a:r>
                      <a:endParaRPr lang="en-US" sz="1200" b="0" i="0">
                        <a:solidFill>
                          <a:schemeClr val="tx1"/>
                        </a:solidFill>
                        <a:latin typeface="+mn-lt"/>
                      </a:endParaRP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b="0" i="0" u="none" strike="noStrike">
                          <a:solidFill>
                            <a:schemeClr val="tx1"/>
                          </a:solidFill>
                          <a:effectLst/>
                          <a:latin typeface="+mn-lt"/>
                          <a:ea typeface="Verdana"/>
                          <a:cs typeface="Verdana"/>
                        </a:rPr>
                        <a:t>100%</a:t>
                      </a: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buNone/>
                      </a:pPr>
                      <a:r>
                        <a:rPr lang="en-US" sz="1200" b="0" i="0" u="none" strike="noStrike" noProof="0">
                          <a:solidFill>
                            <a:schemeClr val="tx1"/>
                          </a:solidFill>
                          <a:effectLst/>
                          <a:latin typeface="+mn-lt"/>
                        </a:rPr>
                        <a:t>N/A*</a:t>
                      </a:r>
                      <a:endParaRPr lang="en-US" sz="1200" b="0" i="0" u="none" strike="noStrike">
                        <a:solidFill>
                          <a:schemeClr val="tx1"/>
                        </a:solidFill>
                        <a:effectLst/>
                        <a:latin typeface="+mn-lt"/>
                        <a:ea typeface="Verdana"/>
                        <a:cs typeface="Verdana"/>
                      </a:endParaRPr>
                    </a:p>
                  </a:txBody>
                  <a:tcPr marL="45720" marR="45720" marT="82296" marB="8229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buNone/>
                      </a:pPr>
                      <a:r>
                        <a:rPr lang="en-US" sz="1200" b="0" i="0" u="none" strike="noStrike" noProof="0">
                          <a:solidFill>
                            <a:schemeClr val="tx1"/>
                          </a:solidFill>
                          <a:effectLst/>
                          <a:latin typeface="+mn-lt"/>
                        </a:rPr>
                        <a:t>N/A*</a:t>
                      </a:r>
                      <a:endParaRPr lang="en-US" sz="1200" b="0" i="0" u="none" strike="noStrike">
                        <a:solidFill>
                          <a:schemeClr val="tx1"/>
                        </a:solidFill>
                        <a:effectLst/>
                        <a:latin typeface="+mn-lt"/>
                        <a:ea typeface="Verdana"/>
                        <a:cs typeface="Verdana"/>
                      </a:endParaRPr>
                    </a:p>
                  </a:txBody>
                  <a:tcPr marL="45720" marR="45720" marT="82296" marB="82296"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99827999"/>
                  </a:ext>
                </a:extLst>
              </a:tr>
            </a:tbl>
          </a:graphicData>
        </a:graphic>
      </p:graphicFrame>
      <p:sp>
        <p:nvSpPr>
          <p:cNvPr id="4" name="TextBox 3">
            <a:extLst>
              <a:ext uri="{FF2B5EF4-FFF2-40B4-BE49-F238E27FC236}">
                <a16:creationId xmlns:a16="http://schemas.microsoft.com/office/drawing/2014/main" id="{98616E4A-A9DA-5242-EA8E-E10D87F0533C}"/>
              </a:ext>
            </a:extLst>
          </p:cNvPr>
          <p:cNvSpPr txBox="1"/>
          <p:nvPr/>
        </p:nvSpPr>
        <p:spPr>
          <a:xfrm>
            <a:off x="606250" y="5842829"/>
            <a:ext cx="11719636" cy="5770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i="1">
                <a:ea typeface="Verdana"/>
              </a:rPr>
              <a:t>* N/A: </a:t>
            </a:r>
            <a:r>
              <a:rPr lang="en-US" sz="1050">
                <a:ea typeface="+mn-lt"/>
                <a:cs typeface="+mn-lt"/>
              </a:rPr>
              <a:t>Telecom operational tickets are managed by the contracting company, Continuant, which has its own SLA. Telecom (R3TEK) is responsible solely for Architecture and new deployment requests</a:t>
            </a:r>
            <a:r>
              <a:rPr lang="en-US" sz="1050" i="1">
                <a:ea typeface="Verdana"/>
              </a:rPr>
              <a:t>. </a:t>
            </a:r>
            <a:endParaRPr lang="en-US">
              <a:ea typeface="Verdana"/>
            </a:endParaRPr>
          </a:p>
          <a:p>
            <a:r>
              <a:rPr lang="en-US" sz="1050" i="1">
                <a:ea typeface="Verdana"/>
              </a:rPr>
              <a:t># </a:t>
            </a:r>
            <a:r>
              <a:rPr lang="en-US" sz="1050">
                <a:ea typeface="+mn-lt"/>
                <a:cs typeface="+mn-lt"/>
              </a:rPr>
              <a:t>For Oracle Financials DevOps, most of the cases we handle are requests rather than actual incidents.</a:t>
            </a:r>
            <a:endParaRPr lang="en-US">
              <a:ea typeface="+mn-lt"/>
              <a:cs typeface="+mn-lt"/>
            </a:endParaRPr>
          </a:p>
        </p:txBody>
      </p:sp>
    </p:spTree>
    <p:extLst>
      <p:ext uri="{BB962C8B-B14F-4D97-AF65-F5344CB8AC3E}">
        <p14:creationId xmlns:p14="http://schemas.microsoft.com/office/powerpoint/2010/main" val="3137449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FD58E924-A315-19EC-F2A7-1A6F5AF0E5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F8E474-ABD1-3456-46B9-CE77B8DCE340}"/>
              </a:ext>
            </a:extLst>
          </p:cNvPr>
          <p:cNvSpPr>
            <a:spLocks noGrp="1"/>
          </p:cNvSpPr>
          <p:nvPr>
            <p:ph type="title"/>
          </p:nvPr>
        </p:nvSpPr>
        <p:spPr>
          <a:xfrm>
            <a:off x="209739" y="76669"/>
            <a:ext cx="9368742" cy="569659"/>
          </a:xfrm>
        </p:spPr>
        <p:txBody>
          <a:bodyPr lIns="91440" tIns="45720" rIns="91440" bIns="45720" anchor="t"/>
          <a:lstStyle/>
          <a:p>
            <a:pPr>
              <a:lnSpc>
                <a:spcPct val="100000"/>
              </a:lnSpc>
            </a:pPr>
            <a:r>
              <a:rPr lang="en-US" sz="2350">
                <a:ea typeface="+mj-lt"/>
                <a:cs typeface="+mj-lt"/>
              </a:rPr>
              <a:t>DBMS/MDM/EDW/Cloud OPS/Oracle Financials/Telecom/TEM Vertical Counts</a:t>
            </a:r>
            <a:endParaRPr lang="en-US"/>
          </a:p>
        </p:txBody>
      </p:sp>
      <p:grpSp>
        <p:nvGrpSpPr>
          <p:cNvPr id="56" name="Group 55">
            <a:extLst>
              <a:ext uri="{FF2B5EF4-FFF2-40B4-BE49-F238E27FC236}">
                <a16:creationId xmlns:a16="http://schemas.microsoft.com/office/drawing/2014/main" id="{A6FC5F20-91C4-C60F-EE2B-3B1E2ADA0774}"/>
              </a:ext>
            </a:extLst>
          </p:cNvPr>
          <p:cNvGrpSpPr/>
          <p:nvPr/>
        </p:nvGrpSpPr>
        <p:grpSpPr>
          <a:xfrm>
            <a:off x="372718" y="2651760"/>
            <a:ext cx="12246001" cy="1987391"/>
            <a:chOff x="413359" y="2936240"/>
            <a:chExt cx="11784260" cy="1824831"/>
          </a:xfrm>
        </p:grpSpPr>
        <p:grpSp>
          <p:nvGrpSpPr>
            <p:cNvPr id="54" name="Group 53">
              <a:extLst>
                <a:ext uri="{FF2B5EF4-FFF2-40B4-BE49-F238E27FC236}">
                  <a16:creationId xmlns:a16="http://schemas.microsoft.com/office/drawing/2014/main" id="{3911F3BE-1ECD-78B3-C234-5F2EAF73A1E5}"/>
                </a:ext>
              </a:extLst>
            </p:cNvPr>
            <p:cNvGrpSpPr/>
            <p:nvPr/>
          </p:nvGrpSpPr>
          <p:grpSpPr>
            <a:xfrm>
              <a:off x="10380319" y="2948897"/>
              <a:ext cx="1817300" cy="1802014"/>
              <a:chOff x="4528159" y="3934417"/>
              <a:chExt cx="1817300" cy="1802014"/>
            </a:xfrm>
          </p:grpSpPr>
          <p:sp>
            <p:nvSpPr>
              <p:cNvPr id="50" name="Google Shape;340;p21">
                <a:extLst>
                  <a:ext uri="{FF2B5EF4-FFF2-40B4-BE49-F238E27FC236}">
                    <a16:creationId xmlns:a16="http://schemas.microsoft.com/office/drawing/2014/main" id="{1874254B-0F63-472F-EFFA-FD58A3EA1206}"/>
                  </a:ext>
                </a:extLst>
              </p:cNvPr>
              <p:cNvSpPr/>
              <p:nvPr/>
            </p:nvSpPr>
            <p:spPr>
              <a:xfrm>
                <a:off x="4528159" y="3934417"/>
                <a:ext cx="1817300" cy="1802014"/>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2" y="1"/>
                      <a:pt x="0" y="11252"/>
                      <a:pt x="0" y="25135"/>
                    </a:cubicBezTo>
                    <a:cubicBezTo>
                      <a:pt x="0" y="39017"/>
                      <a:pt x="11252" y="50281"/>
                      <a:pt x="25134" y="50281"/>
                    </a:cubicBezTo>
                    <a:cubicBezTo>
                      <a:pt x="39017" y="50281"/>
                      <a:pt x="50280" y="39017"/>
                      <a:pt x="50280" y="25135"/>
                    </a:cubicBezTo>
                    <a:cubicBezTo>
                      <a:pt x="50280" y="11252"/>
                      <a:pt x="39017" y="1"/>
                      <a:pt x="25134" y="1"/>
                    </a:cubicBezTo>
                    <a:close/>
                  </a:path>
                </a:pathLst>
              </a:custGeom>
              <a:solidFill>
                <a:schemeClr val="lt2"/>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endParaRPr sz="1430"/>
              </a:p>
            </p:txBody>
          </p:sp>
          <p:sp>
            <p:nvSpPr>
              <p:cNvPr id="51" name="Google Shape;341;p21">
                <a:extLst>
                  <a:ext uri="{FF2B5EF4-FFF2-40B4-BE49-F238E27FC236}">
                    <a16:creationId xmlns:a16="http://schemas.microsoft.com/office/drawing/2014/main" id="{8947F692-9843-4D05-CE12-9C4618FBE7DE}"/>
                  </a:ext>
                </a:extLst>
              </p:cNvPr>
              <p:cNvSpPr/>
              <p:nvPr/>
            </p:nvSpPr>
            <p:spPr>
              <a:xfrm>
                <a:off x="4528159" y="4840052"/>
                <a:ext cx="1816432" cy="885864"/>
              </a:xfrm>
              <a:custGeom>
                <a:avLst/>
                <a:gdLst/>
                <a:ahLst/>
                <a:cxnLst/>
                <a:rect l="l" t="t" r="r" b="b"/>
                <a:pathLst>
                  <a:path w="50257" h="24718" extrusionOk="0">
                    <a:moveTo>
                      <a:pt x="0" y="0"/>
                    </a:moveTo>
                    <a:cubicBezTo>
                      <a:pt x="226" y="13681"/>
                      <a:pt x="11382" y="24718"/>
                      <a:pt x="25122" y="24718"/>
                    </a:cubicBezTo>
                    <a:cubicBezTo>
                      <a:pt x="38862" y="24718"/>
                      <a:pt x="50030" y="13681"/>
                      <a:pt x="50256" y="0"/>
                    </a:cubicBezTo>
                    <a:lnTo>
                      <a:pt x="45815" y="0"/>
                    </a:lnTo>
                    <a:cubicBezTo>
                      <a:pt x="45589" y="11216"/>
                      <a:pt x="36397" y="20277"/>
                      <a:pt x="25122" y="20277"/>
                    </a:cubicBezTo>
                    <a:cubicBezTo>
                      <a:pt x="13847" y="20277"/>
                      <a:pt x="4655" y="11216"/>
                      <a:pt x="4429" y="0"/>
                    </a:cubicBezTo>
                    <a:close/>
                  </a:path>
                </a:pathLst>
              </a:cu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p:spPr>
            <p:txBody>
              <a:bodyPr spcFirstLastPara="1" wrap="square" lIns="72667" tIns="72667" rIns="72667" bIns="72667" anchor="ctr" anchorCtr="0">
                <a:noAutofit/>
              </a:bodyPr>
              <a:lstStyle/>
              <a:p>
                <a:endParaRPr sz="1430"/>
              </a:p>
            </p:txBody>
          </p:sp>
        </p:grpSp>
        <p:grpSp>
          <p:nvGrpSpPr>
            <p:cNvPr id="8" name="Group 7">
              <a:extLst>
                <a:ext uri="{FF2B5EF4-FFF2-40B4-BE49-F238E27FC236}">
                  <a16:creationId xmlns:a16="http://schemas.microsoft.com/office/drawing/2014/main" id="{81129382-1F4A-317B-20B6-0CA5FBBDA836}"/>
                </a:ext>
              </a:extLst>
            </p:cNvPr>
            <p:cNvGrpSpPr/>
            <p:nvPr/>
          </p:nvGrpSpPr>
          <p:grpSpPr>
            <a:xfrm>
              <a:off x="413359" y="2936240"/>
              <a:ext cx="10224161" cy="1824831"/>
              <a:chOff x="413359" y="2590560"/>
              <a:chExt cx="12268573" cy="2170511"/>
            </a:xfrm>
          </p:grpSpPr>
          <p:grpSp>
            <p:nvGrpSpPr>
              <p:cNvPr id="5" name="Group 4">
                <a:extLst>
                  <a:ext uri="{FF2B5EF4-FFF2-40B4-BE49-F238E27FC236}">
                    <a16:creationId xmlns:a16="http://schemas.microsoft.com/office/drawing/2014/main" id="{EF79CE72-88F9-926B-48AB-75F462629402}"/>
                  </a:ext>
                </a:extLst>
              </p:cNvPr>
              <p:cNvGrpSpPr/>
              <p:nvPr/>
            </p:nvGrpSpPr>
            <p:grpSpPr>
              <a:xfrm>
                <a:off x="2428087" y="2590560"/>
                <a:ext cx="10253845" cy="2143393"/>
                <a:chOff x="1260425" y="2070564"/>
                <a:chExt cx="6697395" cy="1424349"/>
              </a:xfrm>
              <a:effectLst>
                <a:outerShdw blurRad="50800" dist="38100" dir="8100000" algn="tr" rotWithShape="0">
                  <a:prstClr val="black">
                    <a:alpha val="40000"/>
                  </a:prstClr>
                </a:outerShdw>
              </a:effectLst>
            </p:grpSpPr>
            <p:grpSp>
              <p:nvGrpSpPr>
                <p:cNvPr id="12" name="Google Shape;289;p21">
                  <a:extLst>
                    <a:ext uri="{FF2B5EF4-FFF2-40B4-BE49-F238E27FC236}">
                      <a16:creationId xmlns:a16="http://schemas.microsoft.com/office/drawing/2014/main" id="{047D6417-8480-06B5-AAD2-F26A398F88B7}"/>
                    </a:ext>
                  </a:extLst>
                </p:cNvPr>
                <p:cNvGrpSpPr/>
                <p:nvPr/>
              </p:nvGrpSpPr>
              <p:grpSpPr>
                <a:xfrm>
                  <a:off x="6459272" y="2070564"/>
                  <a:ext cx="1498548" cy="1424335"/>
                  <a:chOff x="6459272" y="2070564"/>
                  <a:chExt cx="1498548" cy="1424335"/>
                </a:xfrm>
              </p:grpSpPr>
              <p:sp>
                <p:nvSpPr>
                  <p:cNvPr id="38" name="Google Shape;299;p21">
                    <a:extLst>
                      <a:ext uri="{FF2B5EF4-FFF2-40B4-BE49-F238E27FC236}">
                        <a16:creationId xmlns:a16="http://schemas.microsoft.com/office/drawing/2014/main" id="{242B8067-87D0-30D0-5B0D-DAEB1ABCA3F4}"/>
                      </a:ext>
                    </a:extLst>
                  </p:cNvPr>
                  <p:cNvSpPr/>
                  <p:nvPr/>
                </p:nvSpPr>
                <p:spPr>
                  <a:xfrm>
                    <a:off x="6459282" y="2070564"/>
                    <a:ext cx="1424335" cy="1424335"/>
                  </a:xfrm>
                  <a:custGeom>
                    <a:avLst/>
                    <a:gdLst/>
                    <a:ahLst/>
                    <a:cxnLst/>
                    <a:rect l="l" t="t" r="r" b="b"/>
                    <a:pathLst>
                      <a:path w="50281" h="50281" extrusionOk="0">
                        <a:moveTo>
                          <a:pt x="25146" y="4430"/>
                        </a:moveTo>
                        <a:cubicBezTo>
                          <a:pt x="36552" y="4430"/>
                          <a:pt x="45851" y="13717"/>
                          <a:pt x="45851" y="25135"/>
                        </a:cubicBezTo>
                        <a:cubicBezTo>
                          <a:pt x="45851" y="36553"/>
                          <a:pt x="36552" y="45840"/>
                          <a:pt x="25146" y="45840"/>
                        </a:cubicBezTo>
                        <a:cubicBezTo>
                          <a:pt x="13728" y="45840"/>
                          <a:pt x="4441" y="36553"/>
                          <a:pt x="4441" y="25135"/>
                        </a:cubicBezTo>
                        <a:cubicBezTo>
                          <a:pt x="4441" y="13717"/>
                          <a:pt x="13728" y="4430"/>
                          <a:pt x="25146" y="4430"/>
                        </a:cubicBezTo>
                        <a:close/>
                        <a:moveTo>
                          <a:pt x="25146" y="1"/>
                        </a:moveTo>
                        <a:cubicBezTo>
                          <a:pt x="11263" y="1"/>
                          <a:pt x="0" y="11252"/>
                          <a:pt x="0" y="25135"/>
                        </a:cubicBezTo>
                        <a:cubicBezTo>
                          <a:pt x="0" y="39017"/>
                          <a:pt x="11263" y="50281"/>
                          <a:pt x="25146" y="50281"/>
                        </a:cubicBezTo>
                        <a:cubicBezTo>
                          <a:pt x="39029" y="50281"/>
                          <a:pt x="50280" y="39017"/>
                          <a:pt x="50280" y="25135"/>
                        </a:cubicBezTo>
                        <a:cubicBezTo>
                          <a:pt x="50280" y="11252"/>
                          <a:pt x="39029" y="1"/>
                          <a:pt x="25146" y="1"/>
                        </a:cubicBezTo>
                        <a:close/>
                      </a:path>
                    </a:pathLst>
                  </a:custGeom>
                  <a:solidFill>
                    <a:schemeClr val="lt2"/>
                  </a:solidFill>
                  <a:ln>
                    <a:noFill/>
                  </a:ln>
                </p:spPr>
                <p:txBody>
                  <a:bodyPr spcFirstLastPara="1" wrap="square" lIns="72667" tIns="72667" rIns="72667" bIns="72667" anchor="ctr" anchorCtr="0">
                    <a:noAutofit/>
                  </a:bodyPr>
                  <a:lstStyle/>
                  <a:p>
                    <a:endParaRPr sz="1430"/>
                  </a:p>
                </p:txBody>
              </p:sp>
              <p:sp>
                <p:nvSpPr>
                  <p:cNvPr id="39" name="Google Shape;300;p21">
                    <a:extLst>
                      <a:ext uri="{FF2B5EF4-FFF2-40B4-BE49-F238E27FC236}">
                        <a16:creationId xmlns:a16="http://schemas.microsoft.com/office/drawing/2014/main" id="{51E5C70C-CDB1-C89A-D06E-95AD79492772}"/>
                      </a:ext>
                    </a:extLst>
                  </p:cNvPr>
                  <p:cNvSpPr/>
                  <p:nvPr/>
                </p:nvSpPr>
                <p:spPr>
                  <a:xfrm>
                    <a:off x="6459272" y="2070564"/>
                    <a:ext cx="1424335" cy="724164"/>
                  </a:xfrm>
                  <a:custGeom>
                    <a:avLst/>
                    <a:gdLst/>
                    <a:ahLst/>
                    <a:cxnLst/>
                    <a:rect l="l" t="t" r="r" b="b"/>
                    <a:pathLst>
                      <a:path w="50281" h="25564" extrusionOk="0">
                        <a:moveTo>
                          <a:pt x="25146" y="1"/>
                        </a:moveTo>
                        <a:cubicBezTo>
                          <a:pt x="11263" y="1"/>
                          <a:pt x="0" y="11252"/>
                          <a:pt x="0" y="25135"/>
                        </a:cubicBezTo>
                        <a:cubicBezTo>
                          <a:pt x="0" y="25278"/>
                          <a:pt x="12" y="25420"/>
                          <a:pt x="12" y="25563"/>
                        </a:cubicBezTo>
                        <a:lnTo>
                          <a:pt x="4453" y="25563"/>
                        </a:lnTo>
                        <a:cubicBezTo>
                          <a:pt x="4441" y="25420"/>
                          <a:pt x="4441" y="25278"/>
                          <a:pt x="4441" y="25135"/>
                        </a:cubicBezTo>
                        <a:cubicBezTo>
                          <a:pt x="4441" y="13717"/>
                          <a:pt x="13728" y="4430"/>
                          <a:pt x="25146" y="4430"/>
                        </a:cubicBezTo>
                        <a:cubicBezTo>
                          <a:pt x="36552" y="4430"/>
                          <a:pt x="45851" y="13717"/>
                          <a:pt x="45851" y="25135"/>
                        </a:cubicBezTo>
                        <a:cubicBezTo>
                          <a:pt x="45851" y="25278"/>
                          <a:pt x="45839" y="25420"/>
                          <a:pt x="45839" y="25563"/>
                        </a:cubicBezTo>
                        <a:lnTo>
                          <a:pt x="50268" y="25563"/>
                        </a:lnTo>
                        <a:cubicBezTo>
                          <a:pt x="50268" y="25420"/>
                          <a:pt x="50280" y="25278"/>
                          <a:pt x="50280" y="25135"/>
                        </a:cubicBezTo>
                        <a:cubicBezTo>
                          <a:pt x="50280" y="11252"/>
                          <a:pt x="39029" y="1"/>
                          <a:pt x="25146" y="1"/>
                        </a:cubicBezTo>
                        <a:close/>
                      </a:path>
                    </a:pathLst>
                  </a:cu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txBody>
                  <a:bodyPr spcFirstLastPara="1" wrap="square" lIns="72667" tIns="72667" rIns="72667" bIns="72667" anchor="ctr" anchorCtr="0">
                    <a:noAutofit/>
                  </a:bodyPr>
                  <a:lstStyle/>
                  <a:p>
                    <a:endParaRPr sz="1430"/>
                  </a:p>
                </p:txBody>
              </p:sp>
              <p:sp>
                <p:nvSpPr>
                  <p:cNvPr id="40" name="Google Shape;301;p21">
                    <a:extLst>
                      <a:ext uri="{FF2B5EF4-FFF2-40B4-BE49-F238E27FC236}">
                        <a16:creationId xmlns:a16="http://schemas.microsoft.com/office/drawing/2014/main" id="{94DE8AC0-B7BF-B7EB-D39B-757B5554A130}"/>
                      </a:ext>
                    </a:extLst>
                  </p:cNvPr>
                  <p:cNvSpPr/>
                  <p:nvPr/>
                </p:nvSpPr>
                <p:spPr>
                  <a:xfrm>
                    <a:off x="7694034" y="2662819"/>
                    <a:ext cx="263786" cy="263786"/>
                  </a:xfrm>
                  <a:custGeom>
                    <a:avLst/>
                    <a:gdLst/>
                    <a:ahLst/>
                    <a:cxnLst/>
                    <a:rect l="l" t="t" r="r" b="b"/>
                    <a:pathLst>
                      <a:path w="9312" h="9312" extrusionOk="0">
                        <a:moveTo>
                          <a:pt x="4656" y="1"/>
                        </a:moveTo>
                        <a:cubicBezTo>
                          <a:pt x="2085" y="1"/>
                          <a:pt x="1" y="2085"/>
                          <a:pt x="1" y="4656"/>
                        </a:cubicBezTo>
                        <a:cubicBezTo>
                          <a:pt x="1" y="7228"/>
                          <a:pt x="2085" y="9312"/>
                          <a:pt x="4656" y="9312"/>
                        </a:cubicBezTo>
                        <a:cubicBezTo>
                          <a:pt x="7228" y="9312"/>
                          <a:pt x="9312" y="7228"/>
                          <a:pt x="9312" y="4656"/>
                        </a:cubicBezTo>
                        <a:cubicBezTo>
                          <a:pt x="9312" y="2085"/>
                          <a:pt x="7228" y="1"/>
                          <a:pt x="4656" y="1"/>
                        </a:cubicBezTo>
                        <a:close/>
                      </a:path>
                    </a:pathLst>
                  </a:cu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txBody>
                  <a:bodyPr spcFirstLastPara="1" wrap="square" lIns="72667" tIns="72667" rIns="72667" bIns="72667" anchor="ctr" anchorCtr="0">
                    <a:noAutofit/>
                  </a:bodyPr>
                  <a:lstStyle/>
                  <a:p>
                    <a:endParaRPr sz="1430"/>
                  </a:p>
                </p:txBody>
              </p:sp>
              <p:sp>
                <p:nvSpPr>
                  <p:cNvPr id="41" name="Google Shape;302;p21">
                    <a:extLst>
                      <a:ext uri="{FF2B5EF4-FFF2-40B4-BE49-F238E27FC236}">
                        <a16:creationId xmlns:a16="http://schemas.microsoft.com/office/drawing/2014/main" id="{2E89FE53-FFE7-3728-D2D0-A7007549F353}"/>
                      </a:ext>
                    </a:extLst>
                  </p:cNvPr>
                  <p:cNvSpPr/>
                  <p:nvPr/>
                </p:nvSpPr>
                <p:spPr>
                  <a:xfrm>
                    <a:off x="7750039" y="2718823"/>
                    <a:ext cx="151467" cy="151467"/>
                  </a:xfrm>
                  <a:custGeom>
                    <a:avLst/>
                    <a:gdLst/>
                    <a:ahLst/>
                    <a:cxnLst/>
                    <a:rect l="l" t="t" r="r" b="b"/>
                    <a:pathLst>
                      <a:path w="5347" h="5347" extrusionOk="0">
                        <a:moveTo>
                          <a:pt x="2679" y="0"/>
                        </a:moveTo>
                        <a:cubicBezTo>
                          <a:pt x="1203" y="0"/>
                          <a:pt x="0" y="1191"/>
                          <a:pt x="0" y="2679"/>
                        </a:cubicBezTo>
                        <a:cubicBezTo>
                          <a:pt x="0" y="4156"/>
                          <a:pt x="1203" y="5346"/>
                          <a:pt x="2679" y="5346"/>
                        </a:cubicBezTo>
                        <a:cubicBezTo>
                          <a:pt x="4156" y="5346"/>
                          <a:pt x="5346" y="4156"/>
                          <a:pt x="5346" y="2679"/>
                        </a:cubicBezTo>
                        <a:cubicBezTo>
                          <a:pt x="5346" y="1191"/>
                          <a:pt x="4156" y="0"/>
                          <a:pt x="2679" y="0"/>
                        </a:cubicBezTo>
                        <a:close/>
                      </a:path>
                    </a:pathLst>
                  </a:custGeom>
                  <a:solidFill>
                    <a:srgbClr val="FFFFFF"/>
                  </a:solidFill>
                  <a:ln>
                    <a:noFill/>
                  </a:ln>
                </p:spPr>
                <p:txBody>
                  <a:bodyPr spcFirstLastPara="1" wrap="square" lIns="72667" tIns="72667" rIns="72667" bIns="72667" anchor="ctr" anchorCtr="0">
                    <a:noAutofit/>
                  </a:bodyPr>
                  <a:lstStyle/>
                  <a:p>
                    <a:endParaRPr sz="1430"/>
                  </a:p>
                </p:txBody>
              </p:sp>
            </p:grpSp>
            <p:grpSp>
              <p:nvGrpSpPr>
                <p:cNvPr id="13" name="Google Shape;305;p21">
                  <a:extLst>
                    <a:ext uri="{FF2B5EF4-FFF2-40B4-BE49-F238E27FC236}">
                      <a16:creationId xmlns:a16="http://schemas.microsoft.com/office/drawing/2014/main" id="{7C206E84-FF27-FF34-9798-7912A40826E8}"/>
                    </a:ext>
                  </a:extLst>
                </p:cNvPr>
                <p:cNvGrpSpPr/>
                <p:nvPr/>
              </p:nvGrpSpPr>
              <p:grpSpPr>
                <a:xfrm>
                  <a:off x="5160743" y="2070564"/>
                  <a:ext cx="1495857" cy="1424349"/>
                  <a:chOff x="5160743" y="2070564"/>
                  <a:chExt cx="1495857" cy="1424349"/>
                </a:xfrm>
              </p:grpSpPr>
              <p:sp>
                <p:nvSpPr>
                  <p:cNvPr id="33" name="Google Shape;307;p21">
                    <a:extLst>
                      <a:ext uri="{FF2B5EF4-FFF2-40B4-BE49-F238E27FC236}">
                        <a16:creationId xmlns:a16="http://schemas.microsoft.com/office/drawing/2014/main" id="{1E25B7F5-CB32-F1B3-6C0E-83D302D9441C}"/>
                      </a:ext>
                    </a:extLst>
                  </p:cNvPr>
                  <p:cNvSpPr/>
                  <p:nvPr/>
                </p:nvSpPr>
                <p:spPr>
                  <a:xfrm>
                    <a:off x="5160743" y="2070564"/>
                    <a:ext cx="1424335" cy="1424335"/>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1" y="1"/>
                          <a:pt x="0" y="11252"/>
                          <a:pt x="0" y="25135"/>
                        </a:cubicBezTo>
                        <a:cubicBezTo>
                          <a:pt x="0" y="39017"/>
                          <a:pt x="11251" y="50281"/>
                          <a:pt x="25134" y="50281"/>
                        </a:cubicBezTo>
                        <a:cubicBezTo>
                          <a:pt x="39017" y="50281"/>
                          <a:pt x="50280" y="39017"/>
                          <a:pt x="50280" y="25135"/>
                        </a:cubicBezTo>
                        <a:cubicBezTo>
                          <a:pt x="50280" y="11252"/>
                          <a:pt x="39017" y="1"/>
                          <a:pt x="25134" y="1"/>
                        </a:cubicBezTo>
                        <a:close/>
                      </a:path>
                    </a:pathLst>
                  </a:custGeom>
                  <a:solidFill>
                    <a:schemeClr val="lt2"/>
                  </a:solidFill>
                  <a:ln>
                    <a:noFill/>
                  </a:ln>
                </p:spPr>
                <p:txBody>
                  <a:bodyPr spcFirstLastPara="1" wrap="square" lIns="72667" tIns="72667" rIns="72667" bIns="72667" anchor="ctr" anchorCtr="0">
                    <a:noAutofit/>
                  </a:bodyPr>
                  <a:lstStyle/>
                  <a:p>
                    <a:endParaRPr sz="1430"/>
                  </a:p>
                </p:txBody>
              </p:sp>
              <p:sp>
                <p:nvSpPr>
                  <p:cNvPr id="34" name="Google Shape;308;p21">
                    <a:extLst>
                      <a:ext uri="{FF2B5EF4-FFF2-40B4-BE49-F238E27FC236}">
                        <a16:creationId xmlns:a16="http://schemas.microsoft.com/office/drawing/2014/main" id="{FDEA6B16-7B3B-E070-774E-112EF3B0FE3F}"/>
                      </a:ext>
                    </a:extLst>
                  </p:cNvPr>
                  <p:cNvSpPr/>
                  <p:nvPr/>
                </p:nvSpPr>
                <p:spPr>
                  <a:xfrm>
                    <a:off x="5161054" y="2794714"/>
                    <a:ext cx="1423683" cy="700199"/>
                  </a:xfrm>
                  <a:custGeom>
                    <a:avLst/>
                    <a:gdLst/>
                    <a:ahLst/>
                    <a:cxnLst/>
                    <a:rect l="l" t="t" r="r" b="b"/>
                    <a:pathLst>
                      <a:path w="50258" h="24718" extrusionOk="0">
                        <a:moveTo>
                          <a:pt x="1" y="0"/>
                        </a:moveTo>
                        <a:cubicBezTo>
                          <a:pt x="227" y="13681"/>
                          <a:pt x="11383" y="24718"/>
                          <a:pt x="25123" y="24718"/>
                        </a:cubicBezTo>
                        <a:cubicBezTo>
                          <a:pt x="38875" y="24718"/>
                          <a:pt x="50031" y="13681"/>
                          <a:pt x="50257" y="0"/>
                        </a:cubicBezTo>
                        <a:lnTo>
                          <a:pt x="45816" y="0"/>
                        </a:lnTo>
                        <a:cubicBezTo>
                          <a:pt x="45590" y="11216"/>
                          <a:pt x="36398" y="20277"/>
                          <a:pt x="25123" y="20277"/>
                        </a:cubicBezTo>
                        <a:cubicBezTo>
                          <a:pt x="13848" y="20277"/>
                          <a:pt x="4656" y="11216"/>
                          <a:pt x="4430" y="0"/>
                        </a:cubicBezTo>
                        <a:close/>
                      </a:path>
                    </a:pathLst>
                  </a:cu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p:spPr>
                <p:txBody>
                  <a:bodyPr spcFirstLastPara="1" wrap="square" lIns="72667" tIns="72667" rIns="72667" bIns="72667" anchor="ctr" anchorCtr="0">
                    <a:noAutofit/>
                  </a:bodyPr>
                  <a:lstStyle/>
                  <a:p>
                    <a:endParaRPr sz="1430"/>
                  </a:p>
                </p:txBody>
              </p:sp>
              <p:sp>
                <p:nvSpPr>
                  <p:cNvPr id="36" name="Google Shape;311;p21">
                    <a:extLst>
                      <a:ext uri="{FF2B5EF4-FFF2-40B4-BE49-F238E27FC236}">
                        <a16:creationId xmlns:a16="http://schemas.microsoft.com/office/drawing/2014/main" id="{FC1894EF-69DD-797D-5967-8EBBA469822F}"/>
                      </a:ext>
                    </a:extLst>
                  </p:cNvPr>
                  <p:cNvSpPr/>
                  <p:nvPr/>
                </p:nvSpPr>
                <p:spPr>
                  <a:xfrm>
                    <a:off x="6392814" y="2662819"/>
                    <a:ext cx="263786" cy="263786"/>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p:spPr>
                <p:txBody>
                  <a:bodyPr spcFirstLastPara="1" wrap="square" lIns="72667" tIns="72667" rIns="72667" bIns="72667" anchor="ctr" anchorCtr="0">
                    <a:noAutofit/>
                  </a:bodyPr>
                  <a:lstStyle/>
                  <a:p>
                    <a:endParaRPr sz="1430"/>
                  </a:p>
                </p:txBody>
              </p:sp>
              <p:sp>
                <p:nvSpPr>
                  <p:cNvPr id="37" name="Google Shape;312;p21">
                    <a:extLst>
                      <a:ext uri="{FF2B5EF4-FFF2-40B4-BE49-F238E27FC236}">
                        <a16:creationId xmlns:a16="http://schemas.microsoft.com/office/drawing/2014/main" id="{F531ED37-9255-078D-41E5-6F362614F819}"/>
                      </a:ext>
                    </a:extLst>
                  </p:cNvPr>
                  <p:cNvSpPr/>
                  <p:nvPr/>
                </p:nvSpPr>
                <p:spPr>
                  <a:xfrm>
                    <a:off x="6449130" y="2718823"/>
                    <a:ext cx="151467" cy="151467"/>
                  </a:xfrm>
                  <a:custGeom>
                    <a:avLst/>
                    <a:gdLst/>
                    <a:ahLst/>
                    <a:cxnLst/>
                    <a:rect l="l" t="t" r="r" b="b"/>
                    <a:pathLst>
                      <a:path w="5347" h="5347" extrusionOk="0">
                        <a:moveTo>
                          <a:pt x="2668" y="0"/>
                        </a:moveTo>
                        <a:cubicBezTo>
                          <a:pt x="1192" y="0"/>
                          <a:pt x="1" y="1191"/>
                          <a:pt x="1" y="2679"/>
                        </a:cubicBezTo>
                        <a:cubicBezTo>
                          <a:pt x="1" y="4156"/>
                          <a:pt x="1192"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spcFirstLastPara="1" wrap="square" lIns="72667" tIns="72667" rIns="72667" bIns="72667" anchor="ctr" anchorCtr="0">
                    <a:noAutofit/>
                  </a:bodyPr>
                  <a:lstStyle/>
                  <a:p>
                    <a:endParaRPr sz="1430"/>
                  </a:p>
                </p:txBody>
              </p:sp>
            </p:grpSp>
            <p:grpSp>
              <p:nvGrpSpPr>
                <p:cNvPr id="14" name="Google Shape;314;p21">
                  <a:extLst>
                    <a:ext uri="{FF2B5EF4-FFF2-40B4-BE49-F238E27FC236}">
                      <a16:creationId xmlns:a16="http://schemas.microsoft.com/office/drawing/2014/main" id="{21F2CE7C-6B14-1FA4-8B98-F94FA28B8A8B}"/>
                    </a:ext>
                  </a:extLst>
                </p:cNvPr>
                <p:cNvGrpSpPr/>
                <p:nvPr/>
              </p:nvGrpSpPr>
              <p:grpSpPr>
                <a:xfrm>
                  <a:off x="3860514" y="2070564"/>
                  <a:ext cx="1495177" cy="1424335"/>
                  <a:chOff x="3860514" y="2070564"/>
                  <a:chExt cx="1495177" cy="1424335"/>
                </a:xfrm>
              </p:grpSpPr>
              <p:sp>
                <p:nvSpPr>
                  <p:cNvPr id="28" name="Google Shape;329;p21">
                    <a:extLst>
                      <a:ext uri="{FF2B5EF4-FFF2-40B4-BE49-F238E27FC236}">
                        <a16:creationId xmlns:a16="http://schemas.microsoft.com/office/drawing/2014/main" id="{27A01FEF-89EC-692C-4453-9A1C94652B21}"/>
                      </a:ext>
                    </a:extLst>
                  </p:cNvPr>
                  <p:cNvSpPr/>
                  <p:nvPr/>
                </p:nvSpPr>
                <p:spPr>
                  <a:xfrm>
                    <a:off x="3860514" y="2070564"/>
                    <a:ext cx="1424335" cy="1424335"/>
                  </a:xfrm>
                  <a:custGeom>
                    <a:avLst/>
                    <a:gdLst/>
                    <a:ahLst/>
                    <a:cxnLst/>
                    <a:rect l="l" t="t" r="r" b="b"/>
                    <a:pathLst>
                      <a:path w="50281" h="50281" extrusionOk="0">
                        <a:moveTo>
                          <a:pt x="25146" y="4430"/>
                        </a:moveTo>
                        <a:cubicBezTo>
                          <a:pt x="36565" y="4430"/>
                          <a:pt x="45851" y="13717"/>
                          <a:pt x="45851" y="25135"/>
                        </a:cubicBezTo>
                        <a:cubicBezTo>
                          <a:pt x="45851" y="36553"/>
                          <a:pt x="36565" y="45840"/>
                          <a:pt x="25146" y="45840"/>
                        </a:cubicBezTo>
                        <a:cubicBezTo>
                          <a:pt x="13728" y="45840"/>
                          <a:pt x="4442" y="36553"/>
                          <a:pt x="4442" y="25135"/>
                        </a:cubicBezTo>
                        <a:cubicBezTo>
                          <a:pt x="4442" y="13717"/>
                          <a:pt x="13728" y="4430"/>
                          <a:pt x="25146" y="4430"/>
                        </a:cubicBezTo>
                        <a:close/>
                        <a:moveTo>
                          <a:pt x="25146" y="1"/>
                        </a:moveTo>
                        <a:cubicBezTo>
                          <a:pt x="11264" y="1"/>
                          <a:pt x="0" y="11252"/>
                          <a:pt x="0" y="25135"/>
                        </a:cubicBezTo>
                        <a:cubicBezTo>
                          <a:pt x="0" y="39017"/>
                          <a:pt x="11264" y="50281"/>
                          <a:pt x="25146" y="50281"/>
                        </a:cubicBezTo>
                        <a:cubicBezTo>
                          <a:pt x="39029" y="50281"/>
                          <a:pt x="50281" y="39017"/>
                          <a:pt x="50281" y="25135"/>
                        </a:cubicBezTo>
                        <a:cubicBezTo>
                          <a:pt x="50281" y="11252"/>
                          <a:pt x="39029" y="1"/>
                          <a:pt x="25146" y="1"/>
                        </a:cubicBezTo>
                        <a:close/>
                      </a:path>
                    </a:pathLst>
                  </a:custGeom>
                  <a:solidFill>
                    <a:schemeClr val="lt2"/>
                  </a:solidFill>
                  <a:ln>
                    <a:noFill/>
                  </a:ln>
                </p:spPr>
                <p:txBody>
                  <a:bodyPr spcFirstLastPara="1" wrap="square" lIns="72667" tIns="72667" rIns="72667" bIns="72667" anchor="ctr" anchorCtr="0">
                    <a:noAutofit/>
                  </a:bodyPr>
                  <a:lstStyle/>
                  <a:p>
                    <a:endParaRPr sz="1430"/>
                  </a:p>
                </p:txBody>
              </p:sp>
              <p:sp>
                <p:nvSpPr>
                  <p:cNvPr id="29" name="Google Shape;330;p21">
                    <a:extLst>
                      <a:ext uri="{FF2B5EF4-FFF2-40B4-BE49-F238E27FC236}">
                        <a16:creationId xmlns:a16="http://schemas.microsoft.com/office/drawing/2014/main" id="{97D2EDE6-19BF-2E0E-875A-0D5329D35FB3}"/>
                      </a:ext>
                    </a:extLst>
                  </p:cNvPr>
                  <p:cNvSpPr/>
                  <p:nvPr/>
                </p:nvSpPr>
                <p:spPr>
                  <a:xfrm>
                    <a:off x="3860514" y="2070564"/>
                    <a:ext cx="1424335" cy="724164"/>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2" y="25278"/>
                          <a:pt x="4442" y="25135"/>
                        </a:cubicBezTo>
                        <a:cubicBezTo>
                          <a:pt x="4442" y="13717"/>
                          <a:pt x="13728" y="4430"/>
                          <a:pt x="25146" y="4430"/>
                        </a:cubicBezTo>
                        <a:cubicBezTo>
                          <a:pt x="36565" y="4430"/>
                          <a:pt x="45851" y="13717"/>
                          <a:pt x="45851" y="25135"/>
                        </a:cubicBezTo>
                        <a:cubicBezTo>
                          <a:pt x="45851" y="25278"/>
                          <a:pt x="45840" y="25420"/>
                          <a:pt x="45840" y="25563"/>
                        </a:cubicBezTo>
                        <a:lnTo>
                          <a:pt x="50269" y="25563"/>
                        </a:lnTo>
                        <a:cubicBezTo>
                          <a:pt x="50281" y="25420"/>
                          <a:pt x="50281" y="25278"/>
                          <a:pt x="50281" y="25135"/>
                        </a:cubicBezTo>
                        <a:cubicBezTo>
                          <a:pt x="50281" y="11252"/>
                          <a:pt x="39029" y="1"/>
                          <a:pt x="25146" y="1"/>
                        </a:cubicBezTo>
                        <a:close/>
                      </a:path>
                    </a:pathLst>
                  </a:cu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txBody>
                  <a:bodyPr spcFirstLastPara="1" wrap="square" lIns="72667" tIns="72667" rIns="72667" bIns="72667" anchor="ctr" anchorCtr="0">
                    <a:noAutofit/>
                  </a:bodyPr>
                  <a:lstStyle/>
                  <a:p>
                    <a:endParaRPr sz="1430"/>
                  </a:p>
                </p:txBody>
              </p:sp>
              <p:sp>
                <p:nvSpPr>
                  <p:cNvPr id="31" name="Google Shape;333;p21">
                    <a:extLst>
                      <a:ext uri="{FF2B5EF4-FFF2-40B4-BE49-F238E27FC236}">
                        <a16:creationId xmlns:a16="http://schemas.microsoft.com/office/drawing/2014/main" id="{A32847A2-BE76-1A4D-F8F5-026AB712079F}"/>
                      </a:ext>
                    </a:extLst>
                  </p:cNvPr>
                  <p:cNvSpPr/>
                  <p:nvPr/>
                </p:nvSpPr>
                <p:spPr>
                  <a:xfrm>
                    <a:off x="5091934" y="2662819"/>
                    <a:ext cx="263757" cy="263786"/>
                  </a:xfrm>
                  <a:custGeom>
                    <a:avLst/>
                    <a:gdLst/>
                    <a:ahLst/>
                    <a:cxnLst/>
                    <a:rect l="l" t="t" r="r" b="b"/>
                    <a:pathLst>
                      <a:path w="9311" h="9312" extrusionOk="0">
                        <a:moveTo>
                          <a:pt x="4656" y="1"/>
                        </a:moveTo>
                        <a:cubicBezTo>
                          <a:pt x="2084" y="1"/>
                          <a:pt x="0" y="2085"/>
                          <a:pt x="0" y="4656"/>
                        </a:cubicBezTo>
                        <a:cubicBezTo>
                          <a:pt x="0" y="7228"/>
                          <a:pt x="2084" y="9312"/>
                          <a:pt x="4656" y="9312"/>
                        </a:cubicBezTo>
                        <a:cubicBezTo>
                          <a:pt x="7227" y="9312"/>
                          <a:pt x="9311" y="7228"/>
                          <a:pt x="9311" y="4656"/>
                        </a:cubicBezTo>
                        <a:cubicBezTo>
                          <a:pt x="9311" y="2085"/>
                          <a:pt x="7227" y="1"/>
                          <a:pt x="4656" y="1"/>
                        </a:cubicBezTo>
                        <a:close/>
                      </a:path>
                    </a:pathLst>
                  </a:cu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txBody>
                  <a:bodyPr spcFirstLastPara="1" wrap="square" lIns="72667" tIns="72667" rIns="72667" bIns="72667" anchor="ctr" anchorCtr="0">
                    <a:noAutofit/>
                  </a:bodyPr>
                  <a:lstStyle/>
                  <a:p>
                    <a:endParaRPr sz="1430"/>
                  </a:p>
                </p:txBody>
              </p:sp>
              <p:sp>
                <p:nvSpPr>
                  <p:cNvPr id="32" name="Google Shape;334;p21">
                    <a:extLst>
                      <a:ext uri="{FF2B5EF4-FFF2-40B4-BE49-F238E27FC236}">
                        <a16:creationId xmlns:a16="http://schemas.microsoft.com/office/drawing/2014/main" id="{609FCFE6-90E9-7B0F-798D-02E801DC63CC}"/>
                      </a:ext>
                    </a:extLst>
                  </p:cNvPr>
                  <p:cNvSpPr/>
                  <p:nvPr/>
                </p:nvSpPr>
                <p:spPr>
                  <a:xfrm>
                    <a:off x="5147910" y="2718823"/>
                    <a:ext cx="151807" cy="151467"/>
                  </a:xfrm>
                  <a:custGeom>
                    <a:avLst/>
                    <a:gdLst/>
                    <a:ahLst/>
                    <a:cxnLst/>
                    <a:rect l="l" t="t" r="r" b="b"/>
                    <a:pathLst>
                      <a:path w="5359" h="5347" extrusionOk="0">
                        <a:moveTo>
                          <a:pt x="2680" y="0"/>
                        </a:moveTo>
                        <a:cubicBezTo>
                          <a:pt x="1203" y="0"/>
                          <a:pt x="1" y="1191"/>
                          <a:pt x="1" y="2679"/>
                        </a:cubicBezTo>
                        <a:cubicBezTo>
                          <a:pt x="1" y="4156"/>
                          <a:pt x="1203" y="5346"/>
                          <a:pt x="2680" y="5346"/>
                        </a:cubicBezTo>
                        <a:cubicBezTo>
                          <a:pt x="4156" y="5346"/>
                          <a:pt x="5358" y="4156"/>
                          <a:pt x="5358" y="2679"/>
                        </a:cubicBezTo>
                        <a:cubicBezTo>
                          <a:pt x="5358" y="1191"/>
                          <a:pt x="4156" y="0"/>
                          <a:pt x="2680" y="0"/>
                        </a:cubicBezTo>
                        <a:close/>
                      </a:path>
                    </a:pathLst>
                  </a:custGeom>
                  <a:solidFill>
                    <a:srgbClr val="FFFFFF"/>
                  </a:solidFill>
                  <a:ln>
                    <a:noFill/>
                  </a:ln>
                </p:spPr>
                <p:txBody>
                  <a:bodyPr spcFirstLastPara="1" wrap="square" lIns="72667" tIns="72667" rIns="72667" bIns="72667" anchor="ctr" anchorCtr="0">
                    <a:noAutofit/>
                  </a:bodyPr>
                  <a:lstStyle/>
                  <a:p>
                    <a:endParaRPr sz="1430"/>
                  </a:p>
                </p:txBody>
              </p:sp>
            </p:grpSp>
            <p:grpSp>
              <p:nvGrpSpPr>
                <p:cNvPr id="15" name="Google Shape;335;p21">
                  <a:extLst>
                    <a:ext uri="{FF2B5EF4-FFF2-40B4-BE49-F238E27FC236}">
                      <a16:creationId xmlns:a16="http://schemas.microsoft.com/office/drawing/2014/main" id="{3D29D030-A821-8F47-4DA3-F6E6A2584290}"/>
                    </a:ext>
                  </a:extLst>
                </p:cNvPr>
                <p:cNvGrpSpPr/>
                <p:nvPr/>
              </p:nvGrpSpPr>
              <p:grpSpPr>
                <a:xfrm>
                  <a:off x="2559294" y="2070564"/>
                  <a:ext cx="1424335" cy="1424349"/>
                  <a:chOff x="2559294" y="2070564"/>
                  <a:chExt cx="1424335" cy="1424349"/>
                </a:xfrm>
              </p:grpSpPr>
              <p:sp>
                <p:nvSpPr>
                  <p:cNvPr id="23" name="Google Shape;340;p21">
                    <a:extLst>
                      <a:ext uri="{FF2B5EF4-FFF2-40B4-BE49-F238E27FC236}">
                        <a16:creationId xmlns:a16="http://schemas.microsoft.com/office/drawing/2014/main" id="{A1C91A5D-EAE4-778A-63A5-655D2A5EA38E}"/>
                      </a:ext>
                    </a:extLst>
                  </p:cNvPr>
                  <p:cNvSpPr/>
                  <p:nvPr/>
                </p:nvSpPr>
                <p:spPr>
                  <a:xfrm>
                    <a:off x="2559294" y="2070564"/>
                    <a:ext cx="1424335" cy="1424335"/>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2" y="1"/>
                          <a:pt x="0" y="11252"/>
                          <a:pt x="0" y="25135"/>
                        </a:cubicBezTo>
                        <a:cubicBezTo>
                          <a:pt x="0" y="39017"/>
                          <a:pt x="11252" y="50281"/>
                          <a:pt x="25134" y="50281"/>
                        </a:cubicBezTo>
                        <a:cubicBezTo>
                          <a:pt x="39017" y="50281"/>
                          <a:pt x="50280" y="39017"/>
                          <a:pt x="50280" y="25135"/>
                        </a:cubicBezTo>
                        <a:cubicBezTo>
                          <a:pt x="50280" y="11252"/>
                          <a:pt x="39017" y="1"/>
                          <a:pt x="25134" y="1"/>
                        </a:cubicBezTo>
                        <a:close/>
                      </a:path>
                    </a:pathLst>
                  </a:custGeom>
                  <a:solidFill>
                    <a:schemeClr val="lt2"/>
                  </a:solidFill>
                  <a:ln>
                    <a:noFill/>
                  </a:ln>
                </p:spPr>
                <p:txBody>
                  <a:bodyPr spcFirstLastPara="1" wrap="square" lIns="72667" tIns="72667" rIns="72667" bIns="72667" anchor="ctr" anchorCtr="0">
                    <a:noAutofit/>
                  </a:bodyPr>
                  <a:lstStyle/>
                  <a:p>
                    <a:endParaRPr sz="1430"/>
                  </a:p>
                </p:txBody>
              </p:sp>
              <p:sp>
                <p:nvSpPr>
                  <p:cNvPr id="24" name="Google Shape;341;p21">
                    <a:extLst>
                      <a:ext uri="{FF2B5EF4-FFF2-40B4-BE49-F238E27FC236}">
                        <a16:creationId xmlns:a16="http://schemas.microsoft.com/office/drawing/2014/main" id="{29495E3C-6AE5-166F-8283-47B286F2C2F6}"/>
                      </a:ext>
                    </a:extLst>
                  </p:cNvPr>
                  <p:cNvSpPr/>
                  <p:nvPr/>
                </p:nvSpPr>
                <p:spPr>
                  <a:xfrm>
                    <a:off x="2559634" y="2794714"/>
                    <a:ext cx="1423655" cy="700199"/>
                  </a:xfrm>
                  <a:custGeom>
                    <a:avLst/>
                    <a:gdLst/>
                    <a:ahLst/>
                    <a:cxnLst/>
                    <a:rect l="l" t="t" r="r" b="b"/>
                    <a:pathLst>
                      <a:path w="50257" h="24718" extrusionOk="0">
                        <a:moveTo>
                          <a:pt x="0" y="0"/>
                        </a:moveTo>
                        <a:cubicBezTo>
                          <a:pt x="226" y="13681"/>
                          <a:pt x="11382" y="24718"/>
                          <a:pt x="25122" y="24718"/>
                        </a:cubicBezTo>
                        <a:cubicBezTo>
                          <a:pt x="38862" y="24718"/>
                          <a:pt x="50030" y="13681"/>
                          <a:pt x="50256" y="0"/>
                        </a:cubicBezTo>
                        <a:lnTo>
                          <a:pt x="45815" y="0"/>
                        </a:lnTo>
                        <a:cubicBezTo>
                          <a:pt x="45589" y="11216"/>
                          <a:pt x="36397" y="20277"/>
                          <a:pt x="25122" y="20277"/>
                        </a:cubicBezTo>
                        <a:cubicBezTo>
                          <a:pt x="13847" y="20277"/>
                          <a:pt x="4655" y="11216"/>
                          <a:pt x="4429" y="0"/>
                        </a:cubicBezTo>
                        <a:close/>
                      </a:path>
                    </a:pathLst>
                  </a:cu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p:spPr>
                <p:txBody>
                  <a:bodyPr spcFirstLastPara="1" wrap="square" lIns="72667" tIns="72667" rIns="72667" bIns="72667" anchor="ctr" anchorCtr="0">
                    <a:noAutofit/>
                  </a:bodyPr>
                  <a:lstStyle/>
                  <a:p>
                    <a:endParaRPr sz="1430"/>
                  </a:p>
                </p:txBody>
              </p:sp>
            </p:grpSp>
            <p:grpSp>
              <p:nvGrpSpPr>
                <p:cNvPr id="16" name="Google Shape;346;p21">
                  <a:extLst>
                    <a:ext uri="{FF2B5EF4-FFF2-40B4-BE49-F238E27FC236}">
                      <a16:creationId xmlns:a16="http://schemas.microsoft.com/office/drawing/2014/main" id="{A707A611-4D36-E006-3BA2-EC105A31FECF}"/>
                    </a:ext>
                  </a:extLst>
                </p:cNvPr>
                <p:cNvGrpSpPr/>
                <p:nvPr/>
              </p:nvGrpSpPr>
              <p:grpSpPr>
                <a:xfrm>
                  <a:off x="1260425" y="2070564"/>
                  <a:ext cx="1493166" cy="1424335"/>
                  <a:chOff x="1260425" y="2070564"/>
                  <a:chExt cx="1493166" cy="1424335"/>
                </a:xfrm>
              </p:grpSpPr>
              <p:sp>
                <p:nvSpPr>
                  <p:cNvPr id="17" name="Google Shape;350;p21">
                    <a:extLst>
                      <a:ext uri="{FF2B5EF4-FFF2-40B4-BE49-F238E27FC236}">
                        <a16:creationId xmlns:a16="http://schemas.microsoft.com/office/drawing/2014/main" id="{6B9D08D9-15D6-694D-21DD-B422F9F170CC}"/>
                      </a:ext>
                    </a:extLst>
                  </p:cNvPr>
                  <p:cNvSpPr/>
                  <p:nvPr/>
                </p:nvSpPr>
                <p:spPr>
                  <a:xfrm>
                    <a:off x="1260425" y="2070564"/>
                    <a:ext cx="1424335" cy="1424335"/>
                  </a:xfrm>
                  <a:custGeom>
                    <a:avLst/>
                    <a:gdLst/>
                    <a:ahLst/>
                    <a:cxnLst/>
                    <a:rect l="l" t="t" r="r" b="b"/>
                    <a:pathLst>
                      <a:path w="50281" h="50281" extrusionOk="0">
                        <a:moveTo>
                          <a:pt x="25146" y="4430"/>
                        </a:moveTo>
                        <a:cubicBezTo>
                          <a:pt x="36564" y="4430"/>
                          <a:pt x="45851" y="13717"/>
                          <a:pt x="45851" y="25135"/>
                        </a:cubicBezTo>
                        <a:cubicBezTo>
                          <a:pt x="45851" y="36553"/>
                          <a:pt x="36564" y="45840"/>
                          <a:pt x="25146" y="45840"/>
                        </a:cubicBezTo>
                        <a:cubicBezTo>
                          <a:pt x="13728" y="45840"/>
                          <a:pt x="4441" y="36553"/>
                          <a:pt x="4441" y="25135"/>
                        </a:cubicBezTo>
                        <a:cubicBezTo>
                          <a:pt x="4441" y="13717"/>
                          <a:pt x="13728" y="4430"/>
                          <a:pt x="25146" y="4430"/>
                        </a:cubicBezTo>
                        <a:close/>
                        <a:moveTo>
                          <a:pt x="25146" y="1"/>
                        </a:moveTo>
                        <a:cubicBezTo>
                          <a:pt x="11264" y="1"/>
                          <a:pt x="0" y="11252"/>
                          <a:pt x="0" y="25135"/>
                        </a:cubicBezTo>
                        <a:cubicBezTo>
                          <a:pt x="0" y="39017"/>
                          <a:pt x="11264" y="50281"/>
                          <a:pt x="25146" y="50281"/>
                        </a:cubicBezTo>
                        <a:cubicBezTo>
                          <a:pt x="39029" y="50281"/>
                          <a:pt x="50280" y="39017"/>
                          <a:pt x="50280" y="25135"/>
                        </a:cubicBezTo>
                        <a:cubicBezTo>
                          <a:pt x="50280" y="11252"/>
                          <a:pt x="39029" y="1"/>
                          <a:pt x="25146" y="1"/>
                        </a:cubicBezTo>
                        <a:close/>
                      </a:path>
                    </a:pathLst>
                  </a:custGeom>
                  <a:solidFill>
                    <a:schemeClr val="lt2"/>
                  </a:solidFill>
                  <a:ln>
                    <a:noFill/>
                  </a:ln>
                </p:spPr>
                <p:txBody>
                  <a:bodyPr spcFirstLastPara="1" wrap="square" lIns="72667" tIns="72667" rIns="72667" bIns="72667" anchor="ctr" anchorCtr="0">
                    <a:noAutofit/>
                  </a:bodyPr>
                  <a:lstStyle/>
                  <a:p>
                    <a:endParaRPr sz="1430"/>
                  </a:p>
                </p:txBody>
              </p:sp>
              <p:sp>
                <p:nvSpPr>
                  <p:cNvPr id="18" name="Google Shape;351;p21">
                    <a:extLst>
                      <a:ext uri="{FF2B5EF4-FFF2-40B4-BE49-F238E27FC236}">
                        <a16:creationId xmlns:a16="http://schemas.microsoft.com/office/drawing/2014/main" id="{59FBE2C8-793B-4AD2-B101-1F7AD1860A1E}"/>
                      </a:ext>
                    </a:extLst>
                  </p:cNvPr>
                  <p:cNvSpPr/>
                  <p:nvPr/>
                </p:nvSpPr>
                <p:spPr>
                  <a:xfrm>
                    <a:off x="1260425" y="2070564"/>
                    <a:ext cx="1424335" cy="724164"/>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1" y="25278"/>
                          <a:pt x="4441" y="25135"/>
                        </a:cubicBezTo>
                        <a:cubicBezTo>
                          <a:pt x="4441" y="13717"/>
                          <a:pt x="13728" y="4430"/>
                          <a:pt x="25146" y="4430"/>
                        </a:cubicBezTo>
                        <a:cubicBezTo>
                          <a:pt x="36564" y="4430"/>
                          <a:pt x="45851" y="13717"/>
                          <a:pt x="45851" y="25135"/>
                        </a:cubicBezTo>
                        <a:cubicBezTo>
                          <a:pt x="45851" y="25278"/>
                          <a:pt x="45839" y="25420"/>
                          <a:pt x="45839" y="25563"/>
                        </a:cubicBezTo>
                        <a:lnTo>
                          <a:pt x="50268" y="25563"/>
                        </a:lnTo>
                        <a:cubicBezTo>
                          <a:pt x="50280" y="25420"/>
                          <a:pt x="50280" y="25278"/>
                          <a:pt x="50280" y="25135"/>
                        </a:cubicBezTo>
                        <a:cubicBezTo>
                          <a:pt x="50280" y="11252"/>
                          <a:pt x="39029" y="1"/>
                          <a:pt x="25146" y="1"/>
                        </a:cubicBezTo>
                        <a:close/>
                      </a:path>
                    </a:pathLst>
                  </a:cu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txBody>
                  <a:bodyPr spcFirstLastPara="1" wrap="square" lIns="72667" tIns="72667" rIns="72667" bIns="72667" anchor="ctr" anchorCtr="0">
                    <a:noAutofit/>
                  </a:bodyPr>
                  <a:lstStyle/>
                  <a:p>
                    <a:endParaRPr sz="1430"/>
                  </a:p>
                </p:txBody>
              </p:sp>
              <p:sp>
                <p:nvSpPr>
                  <p:cNvPr id="19" name="Google Shape;352;p21">
                    <a:extLst>
                      <a:ext uri="{FF2B5EF4-FFF2-40B4-BE49-F238E27FC236}">
                        <a16:creationId xmlns:a16="http://schemas.microsoft.com/office/drawing/2014/main" id="{A5F73B44-0C5E-AA85-7222-D494C1267187}"/>
                      </a:ext>
                    </a:extLst>
                  </p:cNvPr>
                  <p:cNvSpPr/>
                  <p:nvPr/>
                </p:nvSpPr>
                <p:spPr>
                  <a:xfrm>
                    <a:off x="2489805" y="2662819"/>
                    <a:ext cx="263786" cy="263786"/>
                  </a:xfrm>
                  <a:custGeom>
                    <a:avLst/>
                    <a:gdLst/>
                    <a:ahLst/>
                    <a:cxnLst/>
                    <a:rect l="l" t="t" r="r" b="b"/>
                    <a:pathLst>
                      <a:path w="9312" h="9312" extrusionOk="0">
                        <a:moveTo>
                          <a:pt x="4656" y="1"/>
                        </a:moveTo>
                        <a:cubicBezTo>
                          <a:pt x="2084" y="1"/>
                          <a:pt x="0" y="2085"/>
                          <a:pt x="0" y="4656"/>
                        </a:cubicBezTo>
                        <a:cubicBezTo>
                          <a:pt x="0" y="7228"/>
                          <a:pt x="2084" y="9312"/>
                          <a:pt x="4656" y="9312"/>
                        </a:cubicBezTo>
                        <a:cubicBezTo>
                          <a:pt x="7228" y="9312"/>
                          <a:pt x="9311" y="7228"/>
                          <a:pt x="9311" y="4656"/>
                        </a:cubicBezTo>
                        <a:cubicBezTo>
                          <a:pt x="9311" y="2085"/>
                          <a:pt x="7228" y="1"/>
                          <a:pt x="4656" y="1"/>
                        </a:cubicBezTo>
                        <a:close/>
                      </a:path>
                    </a:pathLst>
                  </a:custGeom>
                  <a:gradFill>
                    <a:gsLst>
                      <a:gs pos="0">
                        <a:schemeClr val="accent4">
                          <a:lumMod val="67000"/>
                        </a:schemeClr>
                      </a:gs>
                      <a:gs pos="48000">
                        <a:schemeClr val="accent4">
                          <a:lumMod val="97000"/>
                          <a:lumOff val="3000"/>
                        </a:schemeClr>
                      </a:gs>
                      <a:gs pos="100000">
                        <a:schemeClr val="accent3">
                          <a:alpha val="40000"/>
                        </a:schemeClr>
                      </a:gs>
                    </a:gsLst>
                    <a:lin ang="16200000" scaled="1"/>
                  </a:gradFill>
                  <a:ln>
                    <a:noFill/>
                  </a:ln>
                </p:spPr>
                <p:txBody>
                  <a:bodyPr spcFirstLastPara="1" wrap="square" lIns="72667" tIns="72667" rIns="72667" bIns="72667" anchor="ctr" anchorCtr="0">
                    <a:noAutofit/>
                  </a:bodyPr>
                  <a:lstStyle/>
                  <a:p>
                    <a:endParaRPr sz="1430"/>
                  </a:p>
                </p:txBody>
              </p:sp>
              <p:sp>
                <p:nvSpPr>
                  <p:cNvPr id="20" name="Google Shape;353;p21">
                    <a:extLst>
                      <a:ext uri="{FF2B5EF4-FFF2-40B4-BE49-F238E27FC236}">
                        <a16:creationId xmlns:a16="http://schemas.microsoft.com/office/drawing/2014/main" id="{1438DF97-59A2-7D4D-546E-A70D86DE1D1E}"/>
                      </a:ext>
                    </a:extLst>
                  </p:cNvPr>
                  <p:cNvSpPr/>
                  <p:nvPr/>
                </p:nvSpPr>
                <p:spPr>
                  <a:xfrm>
                    <a:off x="2546121" y="2718823"/>
                    <a:ext cx="151467" cy="151467"/>
                  </a:xfrm>
                  <a:custGeom>
                    <a:avLst/>
                    <a:gdLst/>
                    <a:ahLst/>
                    <a:cxnLst/>
                    <a:rect l="l" t="t" r="r" b="b"/>
                    <a:pathLst>
                      <a:path w="5347" h="5347" extrusionOk="0">
                        <a:moveTo>
                          <a:pt x="2668" y="0"/>
                        </a:moveTo>
                        <a:cubicBezTo>
                          <a:pt x="1191" y="0"/>
                          <a:pt x="1" y="1191"/>
                          <a:pt x="1" y="2679"/>
                        </a:cubicBezTo>
                        <a:cubicBezTo>
                          <a:pt x="1" y="4156"/>
                          <a:pt x="1191"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spcFirstLastPara="1" wrap="square" lIns="72667" tIns="72667" rIns="72667" bIns="72667" anchor="ctr" anchorCtr="0">
                    <a:noAutofit/>
                  </a:bodyPr>
                  <a:lstStyle/>
                  <a:p>
                    <a:endParaRPr sz="1430"/>
                  </a:p>
                </p:txBody>
              </p:sp>
            </p:grpSp>
          </p:grpSp>
          <p:grpSp>
            <p:nvGrpSpPr>
              <p:cNvPr id="3" name="Group 2">
                <a:extLst>
                  <a:ext uri="{FF2B5EF4-FFF2-40B4-BE49-F238E27FC236}">
                    <a16:creationId xmlns:a16="http://schemas.microsoft.com/office/drawing/2014/main" id="{42873E13-A042-E24C-64C1-EFD82E93395F}"/>
                  </a:ext>
                </a:extLst>
              </p:cNvPr>
              <p:cNvGrpSpPr/>
              <p:nvPr/>
            </p:nvGrpSpPr>
            <p:grpSpPr>
              <a:xfrm>
                <a:off x="413359" y="2617699"/>
                <a:ext cx="2286668" cy="2143372"/>
                <a:chOff x="413359" y="2617699"/>
                <a:chExt cx="2286668" cy="2143372"/>
              </a:xfrm>
            </p:grpSpPr>
            <p:sp>
              <p:nvSpPr>
                <p:cNvPr id="6" name="Google Shape;340;p21">
                  <a:extLst>
                    <a:ext uri="{FF2B5EF4-FFF2-40B4-BE49-F238E27FC236}">
                      <a16:creationId xmlns:a16="http://schemas.microsoft.com/office/drawing/2014/main" id="{68AE89F5-A379-8DFE-5D3F-447788F4585E}"/>
                    </a:ext>
                  </a:extLst>
                </p:cNvPr>
                <p:cNvSpPr/>
                <p:nvPr/>
              </p:nvSpPr>
              <p:spPr>
                <a:xfrm>
                  <a:off x="413359" y="2617699"/>
                  <a:ext cx="2180685" cy="2143372"/>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2" y="1"/>
                        <a:pt x="0" y="11252"/>
                        <a:pt x="0" y="25135"/>
                      </a:cubicBezTo>
                      <a:cubicBezTo>
                        <a:pt x="0" y="39017"/>
                        <a:pt x="11252" y="50281"/>
                        <a:pt x="25134" y="50281"/>
                      </a:cubicBezTo>
                      <a:cubicBezTo>
                        <a:pt x="39017" y="50281"/>
                        <a:pt x="50280" y="39017"/>
                        <a:pt x="50280" y="25135"/>
                      </a:cubicBezTo>
                      <a:cubicBezTo>
                        <a:pt x="50280" y="11252"/>
                        <a:pt x="39017" y="1"/>
                        <a:pt x="25134" y="1"/>
                      </a:cubicBezTo>
                      <a:close/>
                    </a:path>
                  </a:pathLst>
                </a:custGeom>
                <a:solidFill>
                  <a:schemeClr val="lt2"/>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endParaRPr sz="1430"/>
                </a:p>
              </p:txBody>
            </p:sp>
            <p:sp>
              <p:nvSpPr>
                <p:cNvPr id="7" name="Google Shape;341;p21">
                  <a:extLst>
                    <a:ext uri="{FF2B5EF4-FFF2-40B4-BE49-F238E27FC236}">
                      <a16:creationId xmlns:a16="http://schemas.microsoft.com/office/drawing/2014/main" id="{22E71D56-7954-6DE4-57AC-8B4F7356D159}"/>
                    </a:ext>
                  </a:extLst>
                </p:cNvPr>
                <p:cNvSpPr/>
                <p:nvPr/>
              </p:nvSpPr>
              <p:spPr>
                <a:xfrm>
                  <a:off x="413359" y="3694890"/>
                  <a:ext cx="2179644" cy="1053675"/>
                </a:xfrm>
                <a:custGeom>
                  <a:avLst/>
                  <a:gdLst/>
                  <a:ahLst/>
                  <a:cxnLst/>
                  <a:rect l="l" t="t" r="r" b="b"/>
                  <a:pathLst>
                    <a:path w="50257" h="24718" extrusionOk="0">
                      <a:moveTo>
                        <a:pt x="0" y="0"/>
                      </a:moveTo>
                      <a:cubicBezTo>
                        <a:pt x="226" y="13681"/>
                        <a:pt x="11382" y="24718"/>
                        <a:pt x="25122" y="24718"/>
                      </a:cubicBezTo>
                      <a:cubicBezTo>
                        <a:pt x="38862" y="24718"/>
                        <a:pt x="50030" y="13681"/>
                        <a:pt x="50256" y="0"/>
                      </a:cubicBezTo>
                      <a:lnTo>
                        <a:pt x="45815" y="0"/>
                      </a:lnTo>
                      <a:cubicBezTo>
                        <a:pt x="45589" y="11216"/>
                        <a:pt x="36397" y="20277"/>
                        <a:pt x="25122" y="20277"/>
                      </a:cubicBezTo>
                      <a:cubicBezTo>
                        <a:pt x="13847" y="20277"/>
                        <a:pt x="4655" y="11216"/>
                        <a:pt x="4429" y="0"/>
                      </a:cubicBezTo>
                      <a:close/>
                    </a:path>
                  </a:pathLst>
                </a:cu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p:spPr>
              <p:txBody>
                <a:bodyPr spcFirstLastPara="1" wrap="square" lIns="72667" tIns="72667" rIns="72667" bIns="72667" anchor="ctr" anchorCtr="0">
                  <a:noAutofit/>
                </a:bodyPr>
                <a:lstStyle/>
                <a:p>
                  <a:endParaRPr sz="1430"/>
                </a:p>
              </p:txBody>
            </p:sp>
            <p:grpSp>
              <p:nvGrpSpPr>
                <p:cNvPr id="9" name="Group 8">
                  <a:extLst>
                    <a:ext uri="{FF2B5EF4-FFF2-40B4-BE49-F238E27FC236}">
                      <a16:creationId xmlns:a16="http://schemas.microsoft.com/office/drawing/2014/main" id="{3A30F962-703A-49CC-889E-5AE00E846919}"/>
                    </a:ext>
                  </a:extLst>
                </p:cNvPr>
                <p:cNvGrpSpPr/>
                <p:nvPr/>
              </p:nvGrpSpPr>
              <p:grpSpPr>
                <a:xfrm>
                  <a:off x="2296165" y="3487304"/>
                  <a:ext cx="403862" cy="396951"/>
                  <a:chOff x="2554073" y="4929506"/>
                  <a:chExt cx="403862" cy="396951"/>
                </a:xfrm>
              </p:grpSpPr>
              <p:sp>
                <p:nvSpPr>
                  <p:cNvPr id="10" name="Google Shape;352;p21">
                    <a:extLst>
                      <a:ext uri="{FF2B5EF4-FFF2-40B4-BE49-F238E27FC236}">
                        <a16:creationId xmlns:a16="http://schemas.microsoft.com/office/drawing/2014/main" id="{03812663-9189-AB62-0AC2-71DD691A93E1}"/>
                      </a:ext>
                    </a:extLst>
                  </p:cNvPr>
                  <p:cNvSpPr/>
                  <p:nvPr/>
                </p:nvSpPr>
                <p:spPr>
                  <a:xfrm>
                    <a:off x="2554073" y="4929506"/>
                    <a:ext cx="403862" cy="396951"/>
                  </a:xfrm>
                  <a:custGeom>
                    <a:avLst/>
                    <a:gdLst/>
                    <a:ahLst/>
                    <a:cxnLst/>
                    <a:rect l="l" t="t" r="r" b="b"/>
                    <a:pathLst>
                      <a:path w="9312" h="9312" extrusionOk="0">
                        <a:moveTo>
                          <a:pt x="4656" y="1"/>
                        </a:moveTo>
                        <a:cubicBezTo>
                          <a:pt x="2084" y="1"/>
                          <a:pt x="0" y="2085"/>
                          <a:pt x="0" y="4656"/>
                        </a:cubicBezTo>
                        <a:cubicBezTo>
                          <a:pt x="0" y="7228"/>
                          <a:pt x="2084" y="9312"/>
                          <a:pt x="4656" y="9312"/>
                        </a:cubicBezTo>
                        <a:cubicBezTo>
                          <a:pt x="7228" y="9312"/>
                          <a:pt x="9311" y="7228"/>
                          <a:pt x="9311" y="4656"/>
                        </a:cubicBezTo>
                        <a:cubicBezTo>
                          <a:pt x="9311" y="2085"/>
                          <a:pt x="7228" y="1"/>
                          <a:pt x="4656" y="1"/>
                        </a:cubicBezTo>
                        <a:close/>
                      </a:path>
                    </a:pathLst>
                  </a:custGeom>
                  <a:gradFill>
                    <a:gsLst>
                      <a:gs pos="0">
                        <a:schemeClr val="accent4">
                          <a:lumMod val="67000"/>
                        </a:schemeClr>
                      </a:gs>
                      <a:gs pos="48000">
                        <a:schemeClr val="accent4">
                          <a:lumMod val="97000"/>
                          <a:lumOff val="3000"/>
                        </a:schemeClr>
                      </a:gs>
                      <a:gs pos="100000">
                        <a:schemeClr val="accent3">
                          <a:alpha val="40000"/>
                        </a:schemeClr>
                      </a:gs>
                    </a:gsLst>
                    <a:lin ang="16200000" scaled="1"/>
                  </a:gradFill>
                  <a:ln>
                    <a:noFill/>
                  </a:ln>
                </p:spPr>
                <p:txBody>
                  <a:bodyPr spcFirstLastPara="1" wrap="square" lIns="72667" tIns="72667" rIns="72667" bIns="72667" anchor="ctr" anchorCtr="0">
                    <a:noAutofit/>
                  </a:bodyPr>
                  <a:lstStyle/>
                  <a:p>
                    <a:endParaRPr sz="1430"/>
                  </a:p>
                </p:txBody>
              </p:sp>
              <p:sp>
                <p:nvSpPr>
                  <p:cNvPr id="11" name="Google Shape;353;p21">
                    <a:extLst>
                      <a:ext uri="{FF2B5EF4-FFF2-40B4-BE49-F238E27FC236}">
                        <a16:creationId xmlns:a16="http://schemas.microsoft.com/office/drawing/2014/main" id="{E40B55D8-A68A-0483-571E-2D95CFC9EEEE}"/>
                      </a:ext>
                    </a:extLst>
                  </p:cNvPr>
                  <p:cNvSpPr/>
                  <p:nvPr/>
                </p:nvSpPr>
                <p:spPr>
                  <a:xfrm>
                    <a:off x="2640294" y="5010010"/>
                    <a:ext cx="231899" cy="227931"/>
                  </a:xfrm>
                  <a:custGeom>
                    <a:avLst/>
                    <a:gdLst/>
                    <a:ahLst/>
                    <a:cxnLst/>
                    <a:rect l="l" t="t" r="r" b="b"/>
                    <a:pathLst>
                      <a:path w="5347" h="5347" extrusionOk="0">
                        <a:moveTo>
                          <a:pt x="2668" y="0"/>
                        </a:moveTo>
                        <a:cubicBezTo>
                          <a:pt x="1191" y="0"/>
                          <a:pt x="1" y="1191"/>
                          <a:pt x="1" y="2679"/>
                        </a:cubicBezTo>
                        <a:cubicBezTo>
                          <a:pt x="1" y="4156"/>
                          <a:pt x="1191"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spcFirstLastPara="1" wrap="square" lIns="72667" tIns="72667" rIns="72667" bIns="72667" anchor="ctr" anchorCtr="0">
                    <a:noAutofit/>
                  </a:bodyPr>
                  <a:lstStyle/>
                  <a:p>
                    <a:endParaRPr sz="1430"/>
                  </a:p>
                </p:txBody>
              </p:sp>
            </p:grpSp>
          </p:grpSp>
        </p:grpSp>
      </p:grpSp>
      <p:sp>
        <p:nvSpPr>
          <p:cNvPr id="55" name="Google Shape;355;p21">
            <a:extLst>
              <a:ext uri="{FF2B5EF4-FFF2-40B4-BE49-F238E27FC236}">
                <a16:creationId xmlns:a16="http://schemas.microsoft.com/office/drawing/2014/main" id="{36419461-4864-65AD-A36B-294C74DE0534}"/>
              </a:ext>
            </a:extLst>
          </p:cNvPr>
          <p:cNvSpPr txBox="1"/>
          <p:nvPr/>
        </p:nvSpPr>
        <p:spPr>
          <a:xfrm>
            <a:off x="750032" y="2134482"/>
            <a:ext cx="1088928" cy="486798"/>
          </a:xfrm>
          <a:prstGeom prst="rect">
            <a:avLst/>
          </a:prstGeom>
          <a:noFill/>
          <a:ln>
            <a:noFill/>
          </a:ln>
        </p:spPr>
        <p:txBody>
          <a:bodyPr spcFirstLastPara="1" wrap="square" lIns="72667" tIns="72667" rIns="72667" bIns="72667" anchor="ctr" anchorCtr="0">
            <a:noAutofit/>
          </a:bodyPr>
          <a:lstStyle/>
          <a:p>
            <a:pPr algn="ctr"/>
            <a:r>
              <a:rPr lang="en" sz="1550" b="1" i="1">
                <a:solidFill>
                  <a:srgbClr val="434343"/>
                </a:solidFill>
                <a:latin typeface="Fira Sans Extra Condensed Medium"/>
                <a:ea typeface="Fira Sans Extra Condensed Medium"/>
                <a:cs typeface="Fira Sans Extra Condensed Medium"/>
                <a:sym typeface="Fira Sans Extra Condensed Medium"/>
              </a:rPr>
              <a:t>DBMS</a:t>
            </a:r>
            <a:endParaRPr lang="en" sz="1589" b="1" i="1">
              <a:solidFill>
                <a:srgbClr val="434343"/>
              </a:solidFill>
              <a:latin typeface="Fira Sans Extra Condensed Medium"/>
              <a:ea typeface="Fira Sans Extra Condensed Medium"/>
              <a:cs typeface="Fira Sans Extra Condensed Medium"/>
              <a:sym typeface="Fira Sans Extra Condensed Medium"/>
            </a:endParaRPr>
          </a:p>
        </p:txBody>
      </p:sp>
      <p:sp>
        <p:nvSpPr>
          <p:cNvPr id="57" name="TextBox 56">
            <a:extLst>
              <a:ext uri="{FF2B5EF4-FFF2-40B4-BE49-F238E27FC236}">
                <a16:creationId xmlns:a16="http://schemas.microsoft.com/office/drawing/2014/main" id="{A6A0C4D2-F7D5-6CFE-E8CE-86EA766AEE30}"/>
              </a:ext>
            </a:extLst>
          </p:cNvPr>
          <p:cNvSpPr txBox="1"/>
          <p:nvPr/>
        </p:nvSpPr>
        <p:spPr>
          <a:xfrm>
            <a:off x="559147" y="3426709"/>
            <a:ext cx="138175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Databases –132</a:t>
            </a:r>
          </a:p>
          <a:p>
            <a:pPr algn="ctr"/>
            <a:r>
              <a:rPr lang="en-US" sz="1200"/>
              <a:t>Applications –39</a:t>
            </a:r>
            <a:endParaRPr lang="en-US"/>
          </a:p>
          <a:p>
            <a:pPr algn="ctr"/>
            <a:endParaRPr lang="en-US"/>
          </a:p>
        </p:txBody>
      </p:sp>
      <p:sp>
        <p:nvSpPr>
          <p:cNvPr id="64" name="TextBox 63">
            <a:extLst>
              <a:ext uri="{FF2B5EF4-FFF2-40B4-BE49-F238E27FC236}">
                <a16:creationId xmlns:a16="http://schemas.microsoft.com/office/drawing/2014/main" id="{965A5E9D-F66D-EDE9-784E-05ED22FD6656}"/>
              </a:ext>
            </a:extLst>
          </p:cNvPr>
          <p:cNvSpPr txBox="1"/>
          <p:nvPr/>
        </p:nvSpPr>
        <p:spPr>
          <a:xfrm>
            <a:off x="10965346" y="3345429"/>
            <a:ext cx="155649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Invoices assigned - </a:t>
            </a:r>
            <a:r>
              <a:rPr lang="en-US" sz="1200" b="1"/>
              <a:t>6033</a:t>
            </a:r>
          </a:p>
          <a:p>
            <a:pPr algn="ctr"/>
            <a:r>
              <a:rPr lang="en-US" sz="1200"/>
              <a:t>Closed/Payment processed –</a:t>
            </a:r>
          </a:p>
          <a:p>
            <a:pPr algn="ctr"/>
            <a:r>
              <a:rPr lang="en-US" sz="1200"/>
              <a:t> </a:t>
            </a:r>
            <a:r>
              <a:rPr lang="en-US" sz="1200" b="1"/>
              <a:t>5468</a:t>
            </a:r>
          </a:p>
        </p:txBody>
      </p:sp>
      <p:sp>
        <p:nvSpPr>
          <p:cNvPr id="65" name="Google Shape;355;p21">
            <a:extLst>
              <a:ext uri="{FF2B5EF4-FFF2-40B4-BE49-F238E27FC236}">
                <a16:creationId xmlns:a16="http://schemas.microsoft.com/office/drawing/2014/main" id="{5CB417E1-EBAC-D5FB-BC2F-BCC1F7E7556E}"/>
              </a:ext>
            </a:extLst>
          </p:cNvPr>
          <p:cNvSpPr txBox="1"/>
          <p:nvPr/>
        </p:nvSpPr>
        <p:spPr>
          <a:xfrm>
            <a:off x="2517872" y="4755762"/>
            <a:ext cx="1088928" cy="486798"/>
          </a:xfrm>
          <a:prstGeom prst="rect">
            <a:avLst/>
          </a:prstGeom>
          <a:noFill/>
          <a:ln>
            <a:noFill/>
          </a:ln>
        </p:spPr>
        <p:txBody>
          <a:bodyPr spcFirstLastPara="1" wrap="square" lIns="72667" tIns="72667" rIns="72667" bIns="72667" anchor="ctr" anchorCtr="0">
            <a:noAutofit/>
          </a:bodyPr>
          <a:lstStyle/>
          <a:p>
            <a:pPr algn="ctr"/>
            <a:r>
              <a:rPr lang="en" sz="1550" b="1" i="1">
                <a:solidFill>
                  <a:srgbClr val="434343"/>
                </a:solidFill>
                <a:latin typeface="Fira Sans Extra Condensed Medium"/>
                <a:ea typeface="Fira Sans Extra Condensed Medium"/>
                <a:cs typeface="Fira Sans Extra Condensed Medium"/>
                <a:sym typeface="Fira Sans Extra Condensed Medium"/>
              </a:rPr>
              <a:t>MDM</a:t>
            </a:r>
            <a:endParaRPr lang="en" sz="1589" b="1" i="1">
              <a:solidFill>
                <a:srgbClr val="434343"/>
              </a:solidFill>
              <a:latin typeface="Fira Sans Extra Condensed Medium"/>
              <a:ea typeface="Fira Sans Extra Condensed Medium"/>
              <a:cs typeface="Fira Sans Extra Condensed Medium"/>
              <a:sym typeface="Fira Sans Extra Condensed Medium"/>
            </a:endParaRPr>
          </a:p>
        </p:txBody>
      </p:sp>
      <p:sp>
        <p:nvSpPr>
          <p:cNvPr id="66" name="Google Shape;355;p21">
            <a:extLst>
              <a:ext uri="{FF2B5EF4-FFF2-40B4-BE49-F238E27FC236}">
                <a16:creationId xmlns:a16="http://schemas.microsoft.com/office/drawing/2014/main" id="{8CDE8F2C-E03C-2E09-F13F-DEFF532756B8}"/>
              </a:ext>
            </a:extLst>
          </p:cNvPr>
          <p:cNvSpPr txBox="1"/>
          <p:nvPr/>
        </p:nvSpPr>
        <p:spPr>
          <a:xfrm>
            <a:off x="4245072" y="2154802"/>
            <a:ext cx="1088928" cy="486798"/>
          </a:xfrm>
          <a:prstGeom prst="rect">
            <a:avLst/>
          </a:prstGeom>
          <a:noFill/>
          <a:ln>
            <a:noFill/>
          </a:ln>
        </p:spPr>
        <p:txBody>
          <a:bodyPr spcFirstLastPara="1" wrap="square" lIns="72667" tIns="72667" rIns="72667" bIns="72667" anchor="ctr" anchorCtr="0">
            <a:noAutofit/>
          </a:bodyPr>
          <a:lstStyle/>
          <a:p>
            <a:pPr algn="ctr"/>
            <a:r>
              <a:rPr lang="en" sz="1550" b="1" i="1">
                <a:solidFill>
                  <a:srgbClr val="434343"/>
                </a:solidFill>
                <a:latin typeface="Fira Sans Extra Condensed Medium"/>
                <a:ea typeface="Fira Sans Extra Condensed Medium"/>
                <a:cs typeface="Fira Sans Extra Condensed Medium"/>
                <a:sym typeface="Fira Sans Extra Condensed Medium"/>
              </a:rPr>
              <a:t>EDW</a:t>
            </a:r>
            <a:endParaRPr lang="en" sz="1589" b="1" i="1">
              <a:solidFill>
                <a:srgbClr val="434343"/>
              </a:solidFill>
              <a:latin typeface="Fira Sans Extra Condensed Medium"/>
              <a:ea typeface="Fira Sans Extra Condensed Medium"/>
              <a:cs typeface="Fira Sans Extra Condensed Medium"/>
              <a:sym typeface="Fira Sans Extra Condensed Medium"/>
            </a:endParaRPr>
          </a:p>
        </p:txBody>
      </p:sp>
      <p:sp>
        <p:nvSpPr>
          <p:cNvPr id="67" name="Google Shape;355;p21">
            <a:extLst>
              <a:ext uri="{FF2B5EF4-FFF2-40B4-BE49-F238E27FC236}">
                <a16:creationId xmlns:a16="http://schemas.microsoft.com/office/drawing/2014/main" id="{5E66323F-F22A-D4CE-5E94-65D8FE6E24A6}"/>
              </a:ext>
            </a:extLst>
          </p:cNvPr>
          <p:cNvSpPr txBox="1"/>
          <p:nvPr/>
        </p:nvSpPr>
        <p:spPr>
          <a:xfrm>
            <a:off x="5972272" y="4735442"/>
            <a:ext cx="1088928" cy="486798"/>
          </a:xfrm>
          <a:prstGeom prst="rect">
            <a:avLst/>
          </a:prstGeom>
          <a:noFill/>
          <a:ln>
            <a:noFill/>
          </a:ln>
        </p:spPr>
        <p:txBody>
          <a:bodyPr spcFirstLastPara="1" wrap="square" lIns="72667" tIns="72667" rIns="72667" bIns="72667" anchor="ctr" anchorCtr="0">
            <a:noAutofit/>
          </a:bodyPr>
          <a:lstStyle/>
          <a:p>
            <a:pPr algn="ctr"/>
            <a:r>
              <a:rPr lang="en" sz="1550" b="1" i="1">
                <a:solidFill>
                  <a:srgbClr val="434343"/>
                </a:solidFill>
                <a:latin typeface="Fira Sans Extra Condensed Medium"/>
                <a:ea typeface="Fira Sans Extra Condensed Medium"/>
                <a:cs typeface="Fira Sans Extra Condensed Medium"/>
                <a:sym typeface="Fira Sans Extra Condensed Medium"/>
              </a:rPr>
              <a:t>Data Cloud</a:t>
            </a:r>
            <a:endParaRPr lang="en" sz="1589" b="1" i="1">
              <a:solidFill>
                <a:srgbClr val="434343"/>
              </a:solidFill>
              <a:latin typeface="Fira Sans Extra Condensed Medium"/>
              <a:ea typeface="Fira Sans Extra Condensed Medium"/>
              <a:cs typeface="Fira Sans Extra Condensed Medium"/>
              <a:sym typeface="Fira Sans Extra Condensed Medium"/>
            </a:endParaRPr>
          </a:p>
        </p:txBody>
      </p:sp>
      <p:sp>
        <p:nvSpPr>
          <p:cNvPr id="68" name="Google Shape;355;p21">
            <a:extLst>
              <a:ext uri="{FF2B5EF4-FFF2-40B4-BE49-F238E27FC236}">
                <a16:creationId xmlns:a16="http://schemas.microsoft.com/office/drawing/2014/main" id="{0FFDCF86-3D98-0248-AA20-82E736535DEC}"/>
              </a:ext>
            </a:extLst>
          </p:cNvPr>
          <p:cNvSpPr txBox="1"/>
          <p:nvPr/>
        </p:nvSpPr>
        <p:spPr>
          <a:xfrm>
            <a:off x="7648672" y="2124322"/>
            <a:ext cx="1088928" cy="486798"/>
          </a:xfrm>
          <a:prstGeom prst="rect">
            <a:avLst/>
          </a:prstGeom>
          <a:noFill/>
          <a:ln>
            <a:noFill/>
          </a:ln>
        </p:spPr>
        <p:txBody>
          <a:bodyPr spcFirstLastPara="1" wrap="square" lIns="72667" tIns="72667" rIns="72667" bIns="72667" anchor="ctr" anchorCtr="0">
            <a:noAutofit/>
          </a:bodyPr>
          <a:lstStyle/>
          <a:p>
            <a:pPr algn="ctr"/>
            <a:r>
              <a:rPr lang="en" sz="1550" b="1" i="1">
                <a:solidFill>
                  <a:srgbClr val="434343"/>
                </a:solidFill>
                <a:latin typeface="Fira Sans Extra Condensed Medium"/>
                <a:ea typeface="Fira Sans Extra Condensed Medium"/>
                <a:cs typeface="Fira Sans Extra Condensed Medium"/>
                <a:sym typeface="Fira Sans Extra Condensed Medium"/>
              </a:rPr>
              <a:t>Oracle Financials</a:t>
            </a:r>
            <a:endParaRPr lang="en" sz="1589" b="1" i="1">
              <a:solidFill>
                <a:srgbClr val="434343"/>
              </a:solidFill>
              <a:latin typeface="Fira Sans Extra Condensed Medium"/>
              <a:ea typeface="Fira Sans Extra Condensed Medium"/>
              <a:cs typeface="Fira Sans Extra Condensed Medium"/>
              <a:sym typeface="Fira Sans Extra Condensed Medium"/>
            </a:endParaRPr>
          </a:p>
        </p:txBody>
      </p:sp>
      <p:sp>
        <p:nvSpPr>
          <p:cNvPr id="69" name="Google Shape;355;p21">
            <a:extLst>
              <a:ext uri="{FF2B5EF4-FFF2-40B4-BE49-F238E27FC236}">
                <a16:creationId xmlns:a16="http://schemas.microsoft.com/office/drawing/2014/main" id="{063C20F7-DB9A-9548-CA0B-4411BE0E9B50}"/>
              </a:ext>
            </a:extLst>
          </p:cNvPr>
          <p:cNvSpPr txBox="1"/>
          <p:nvPr/>
        </p:nvSpPr>
        <p:spPr>
          <a:xfrm>
            <a:off x="9426672" y="4796402"/>
            <a:ext cx="1088928" cy="486798"/>
          </a:xfrm>
          <a:prstGeom prst="rect">
            <a:avLst/>
          </a:prstGeom>
          <a:noFill/>
          <a:ln>
            <a:noFill/>
          </a:ln>
        </p:spPr>
        <p:txBody>
          <a:bodyPr spcFirstLastPara="1" wrap="square" lIns="72667" tIns="72667" rIns="72667" bIns="72667" anchor="ctr" anchorCtr="0">
            <a:noAutofit/>
          </a:bodyPr>
          <a:lstStyle/>
          <a:p>
            <a:pPr algn="ctr"/>
            <a:r>
              <a:rPr lang="en" sz="1550" b="1" i="1">
                <a:solidFill>
                  <a:srgbClr val="434343"/>
                </a:solidFill>
                <a:latin typeface="Fira Sans Extra Condensed Medium"/>
                <a:ea typeface="Fira Sans Extra Condensed Medium"/>
                <a:cs typeface="Fira Sans Extra Condensed Medium"/>
                <a:sym typeface="Fira Sans Extra Condensed Medium"/>
              </a:rPr>
              <a:t>Telecom </a:t>
            </a:r>
            <a:endParaRPr lang="en" sz="1589" b="1" i="1">
              <a:solidFill>
                <a:srgbClr val="434343"/>
              </a:solidFill>
              <a:latin typeface="Fira Sans Extra Condensed Medium"/>
              <a:ea typeface="Fira Sans Extra Condensed Medium"/>
              <a:cs typeface="Fira Sans Extra Condensed Medium"/>
              <a:sym typeface="Fira Sans Extra Condensed Medium"/>
            </a:endParaRPr>
          </a:p>
        </p:txBody>
      </p:sp>
      <p:sp>
        <p:nvSpPr>
          <p:cNvPr id="70" name="Google Shape;355;p21">
            <a:extLst>
              <a:ext uri="{FF2B5EF4-FFF2-40B4-BE49-F238E27FC236}">
                <a16:creationId xmlns:a16="http://schemas.microsoft.com/office/drawing/2014/main" id="{63227045-7A17-36B0-FFE0-4E462D97FC7F}"/>
              </a:ext>
            </a:extLst>
          </p:cNvPr>
          <p:cNvSpPr txBox="1"/>
          <p:nvPr/>
        </p:nvSpPr>
        <p:spPr>
          <a:xfrm>
            <a:off x="10820400" y="2124322"/>
            <a:ext cx="1635760" cy="486798"/>
          </a:xfrm>
          <a:prstGeom prst="rect">
            <a:avLst/>
          </a:prstGeom>
          <a:noFill/>
          <a:ln>
            <a:noFill/>
          </a:ln>
        </p:spPr>
        <p:txBody>
          <a:bodyPr spcFirstLastPara="1" wrap="square" lIns="72667" tIns="72667" rIns="72667" bIns="72667" anchor="ctr" anchorCtr="0">
            <a:noAutofit/>
          </a:bodyPr>
          <a:lstStyle/>
          <a:p>
            <a:pPr algn="ctr"/>
            <a:r>
              <a:rPr lang="en" sz="1550" b="1" i="1">
                <a:solidFill>
                  <a:srgbClr val="434343"/>
                </a:solidFill>
                <a:latin typeface="Fira Sans Extra Condensed Medium"/>
                <a:ea typeface="Fira Sans Extra Condensed Medium"/>
                <a:cs typeface="Fira Sans Extra Condensed Medium"/>
                <a:sym typeface="Fira Sans Extra Condensed Medium"/>
              </a:rPr>
              <a:t>Telecom Expense Mgmt.</a:t>
            </a:r>
            <a:endParaRPr lang="en" sz="1589" b="1" i="1">
              <a:solidFill>
                <a:srgbClr val="434343"/>
              </a:solidFill>
              <a:latin typeface="Fira Sans Extra Condensed Medium"/>
              <a:ea typeface="Fira Sans Extra Condensed Medium"/>
              <a:cs typeface="Fira Sans Extra Condensed Medium"/>
              <a:sym typeface="Fira Sans Extra Condensed Medium"/>
            </a:endParaRPr>
          </a:p>
        </p:txBody>
      </p:sp>
      <p:sp>
        <p:nvSpPr>
          <p:cNvPr id="30" name="TextBox 29">
            <a:extLst>
              <a:ext uri="{FF2B5EF4-FFF2-40B4-BE49-F238E27FC236}">
                <a16:creationId xmlns:a16="http://schemas.microsoft.com/office/drawing/2014/main" id="{0FCF05A1-04B8-E9BB-A260-2831FDFD317F}"/>
              </a:ext>
            </a:extLst>
          </p:cNvPr>
          <p:cNvSpPr txBox="1"/>
          <p:nvPr/>
        </p:nvSpPr>
        <p:spPr>
          <a:xfrm>
            <a:off x="7507204" y="3274308"/>
            <a:ext cx="1381754"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Modules- 2</a:t>
            </a:r>
            <a:endParaRPr lang="en-US"/>
          </a:p>
          <a:p>
            <a:pPr algn="ctr"/>
            <a:r>
              <a:rPr lang="en-US" sz="1200"/>
              <a:t>Customization - 25</a:t>
            </a:r>
          </a:p>
          <a:p>
            <a:pPr algn="ctr"/>
            <a:r>
              <a:rPr lang="en-US" sz="1200"/>
              <a:t>Integrations - 25</a:t>
            </a:r>
          </a:p>
          <a:p>
            <a:pPr algn="ctr"/>
            <a:endParaRPr lang="en-US"/>
          </a:p>
        </p:txBody>
      </p:sp>
      <p:sp>
        <p:nvSpPr>
          <p:cNvPr id="35" name="TextBox 34">
            <a:extLst>
              <a:ext uri="{FF2B5EF4-FFF2-40B4-BE49-F238E27FC236}">
                <a16:creationId xmlns:a16="http://schemas.microsoft.com/office/drawing/2014/main" id="{939D11BF-E5AD-AD87-0263-38EFF31F6E06}"/>
              </a:ext>
            </a:extLst>
          </p:cNvPr>
          <p:cNvSpPr txBox="1"/>
          <p:nvPr/>
        </p:nvSpPr>
        <p:spPr>
          <a:xfrm>
            <a:off x="2387727" y="3365748"/>
            <a:ext cx="138175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Databases – 38</a:t>
            </a:r>
          </a:p>
          <a:p>
            <a:pPr algn="ctr"/>
            <a:r>
              <a:rPr lang="en-US" sz="1200"/>
              <a:t>Applications – 10</a:t>
            </a:r>
            <a:endParaRPr lang="en-US"/>
          </a:p>
          <a:p>
            <a:pPr algn="ctr"/>
            <a:endParaRPr lang="en-US"/>
          </a:p>
        </p:txBody>
      </p:sp>
      <p:sp>
        <p:nvSpPr>
          <p:cNvPr id="42" name="TextBox 41">
            <a:extLst>
              <a:ext uri="{FF2B5EF4-FFF2-40B4-BE49-F238E27FC236}">
                <a16:creationId xmlns:a16="http://schemas.microsoft.com/office/drawing/2014/main" id="{63093D82-DC5A-3284-1053-845C085D0FD2}"/>
              </a:ext>
            </a:extLst>
          </p:cNvPr>
          <p:cNvSpPr txBox="1"/>
          <p:nvPr/>
        </p:nvSpPr>
        <p:spPr>
          <a:xfrm>
            <a:off x="4094259" y="3365748"/>
            <a:ext cx="13817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Queries Processed _~ 900K/Monthly</a:t>
            </a:r>
            <a:endParaRPr lang="en-US"/>
          </a:p>
          <a:p>
            <a:pPr algn="ctr"/>
            <a:endParaRPr lang="en-US"/>
          </a:p>
        </p:txBody>
      </p:sp>
      <p:sp>
        <p:nvSpPr>
          <p:cNvPr id="43" name="TextBox 42">
            <a:extLst>
              <a:ext uri="{FF2B5EF4-FFF2-40B4-BE49-F238E27FC236}">
                <a16:creationId xmlns:a16="http://schemas.microsoft.com/office/drawing/2014/main" id="{2DA7D6E6-20EE-5258-B264-5511B456E1AB}"/>
              </a:ext>
            </a:extLst>
          </p:cNvPr>
          <p:cNvSpPr txBox="1"/>
          <p:nvPr/>
        </p:nvSpPr>
        <p:spPr>
          <a:xfrm>
            <a:off x="5816029" y="3350508"/>
            <a:ext cx="13817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GCP Projects –300+</a:t>
            </a:r>
          </a:p>
          <a:p>
            <a:pPr algn="ctr"/>
            <a:r>
              <a:rPr lang="en-US" sz="1200"/>
              <a:t>Departments –5</a:t>
            </a:r>
          </a:p>
          <a:p>
            <a:pPr algn="ctr"/>
            <a:endParaRPr lang="en-US"/>
          </a:p>
        </p:txBody>
      </p:sp>
      <p:sp>
        <p:nvSpPr>
          <p:cNvPr id="44" name="TextBox 43">
            <a:extLst>
              <a:ext uri="{FF2B5EF4-FFF2-40B4-BE49-F238E27FC236}">
                <a16:creationId xmlns:a16="http://schemas.microsoft.com/office/drawing/2014/main" id="{5A6E02AE-F3DF-4415-3486-266930EFD56B}"/>
              </a:ext>
            </a:extLst>
          </p:cNvPr>
          <p:cNvSpPr txBox="1"/>
          <p:nvPr/>
        </p:nvSpPr>
        <p:spPr>
          <a:xfrm>
            <a:off x="9274774" y="3350508"/>
            <a:ext cx="138175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Servers - 35</a:t>
            </a:r>
          </a:p>
          <a:p>
            <a:pPr algn="ctr"/>
            <a:r>
              <a:rPr lang="en-US" sz="1200"/>
              <a:t>Applications - 10</a:t>
            </a:r>
            <a:endParaRPr lang="en-US"/>
          </a:p>
          <a:p>
            <a:pPr algn="ctr"/>
            <a:endParaRPr lang="en-US"/>
          </a:p>
        </p:txBody>
      </p:sp>
      <p:grpSp>
        <p:nvGrpSpPr>
          <p:cNvPr id="22" name="Group 21">
            <a:extLst>
              <a:ext uri="{FF2B5EF4-FFF2-40B4-BE49-F238E27FC236}">
                <a16:creationId xmlns:a16="http://schemas.microsoft.com/office/drawing/2014/main" id="{5539E016-0B37-0AF1-9B50-9352912BDC5E}"/>
              </a:ext>
            </a:extLst>
          </p:cNvPr>
          <p:cNvGrpSpPr/>
          <p:nvPr/>
        </p:nvGrpSpPr>
        <p:grpSpPr>
          <a:xfrm>
            <a:off x="5460301" y="3469602"/>
            <a:ext cx="349750" cy="363462"/>
            <a:chOff x="7095463" y="5319917"/>
            <a:chExt cx="349750" cy="363462"/>
          </a:xfrm>
        </p:grpSpPr>
        <p:sp>
          <p:nvSpPr>
            <p:cNvPr id="2" name="Google Shape;311;p21">
              <a:extLst>
                <a:ext uri="{FF2B5EF4-FFF2-40B4-BE49-F238E27FC236}">
                  <a16:creationId xmlns:a16="http://schemas.microsoft.com/office/drawing/2014/main" id="{F6FDB061-E401-BF4E-0B70-B061DFE6257B}"/>
                </a:ext>
              </a:extLst>
            </p:cNvPr>
            <p:cNvSpPr/>
            <p:nvPr/>
          </p:nvSpPr>
          <p:spPr>
            <a:xfrm>
              <a:off x="7095463" y="5319917"/>
              <a:ext cx="349750" cy="363462"/>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p:spPr>
          <p:txBody>
            <a:bodyPr spcFirstLastPara="1" wrap="square" lIns="72667" tIns="72667" rIns="72667" bIns="72667" anchor="ctr" anchorCtr="0">
              <a:noAutofit/>
            </a:bodyPr>
            <a:lstStyle/>
            <a:p>
              <a:endParaRPr sz="1430"/>
            </a:p>
          </p:txBody>
        </p:sp>
        <p:sp>
          <p:nvSpPr>
            <p:cNvPr id="21" name="Google Shape;312;p21">
              <a:extLst>
                <a:ext uri="{FF2B5EF4-FFF2-40B4-BE49-F238E27FC236}">
                  <a16:creationId xmlns:a16="http://schemas.microsoft.com/office/drawing/2014/main" id="{D94F621F-4FE7-A5F7-0C3F-82658DCB93FD}"/>
                </a:ext>
              </a:extLst>
            </p:cNvPr>
            <p:cNvSpPr/>
            <p:nvPr/>
          </p:nvSpPr>
          <p:spPr>
            <a:xfrm>
              <a:off x="7170131" y="5397083"/>
              <a:ext cx="200828" cy="208701"/>
            </a:xfrm>
            <a:custGeom>
              <a:avLst/>
              <a:gdLst/>
              <a:ahLst/>
              <a:cxnLst/>
              <a:rect l="l" t="t" r="r" b="b"/>
              <a:pathLst>
                <a:path w="5347" h="5347" extrusionOk="0">
                  <a:moveTo>
                    <a:pt x="2668" y="0"/>
                  </a:moveTo>
                  <a:cubicBezTo>
                    <a:pt x="1192" y="0"/>
                    <a:pt x="1" y="1191"/>
                    <a:pt x="1" y="2679"/>
                  </a:cubicBezTo>
                  <a:cubicBezTo>
                    <a:pt x="1" y="4156"/>
                    <a:pt x="1192"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spcFirstLastPara="1" wrap="square" lIns="72667" tIns="72667" rIns="72667" bIns="72667" anchor="ctr" anchorCtr="0">
              <a:noAutofit/>
            </a:bodyPr>
            <a:lstStyle/>
            <a:p>
              <a:endParaRPr sz="1430"/>
            </a:p>
          </p:txBody>
        </p:sp>
      </p:grpSp>
    </p:spTree>
    <p:extLst>
      <p:ext uri="{BB962C8B-B14F-4D97-AF65-F5344CB8AC3E}">
        <p14:creationId xmlns:p14="http://schemas.microsoft.com/office/powerpoint/2010/main" val="3533734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EB8C13-2A44-449D-A278-65B71BDAC9FF}"/>
              </a:ext>
            </a:extLst>
          </p:cNvPr>
          <p:cNvSpPr>
            <a:spLocks noGrp="1"/>
          </p:cNvSpPr>
          <p:nvPr>
            <p:ph type="title"/>
          </p:nvPr>
        </p:nvSpPr>
        <p:spPr>
          <a:xfrm>
            <a:off x="261803" y="259823"/>
            <a:ext cx="4413417" cy="528994"/>
          </a:xfrm>
        </p:spPr>
        <p:txBody>
          <a:bodyPr lIns="72679" tIns="36339" rIns="72679" bIns="36339" anchor="t">
            <a:noAutofit/>
          </a:bodyPr>
          <a:lstStyle/>
          <a:p>
            <a:r>
              <a:rPr lang="en-US" sz="2800" b="1"/>
              <a:t>Questions &amp; Answers</a:t>
            </a:r>
          </a:p>
        </p:txBody>
      </p:sp>
      <p:grpSp>
        <p:nvGrpSpPr>
          <p:cNvPr id="12" name="Group 11">
            <a:extLst>
              <a:ext uri="{FF2B5EF4-FFF2-40B4-BE49-F238E27FC236}">
                <a16:creationId xmlns:a16="http://schemas.microsoft.com/office/drawing/2014/main" id="{C7733D59-1BD5-CBC2-971F-902F0846A60B}"/>
              </a:ext>
            </a:extLst>
          </p:cNvPr>
          <p:cNvGrpSpPr/>
          <p:nvPr/>
        </p:nvGrpSpPr>
        <p:grpSpPr>
          <a:xfrm>
            <a:off x="3235028" y="1547779"/>
            <a:ext cx="6430862" cy="4107701"/>
            <a:chOff x="3366175" y="1324272"/>
            <a:chExt cx="6430862" cy="4107701"/>
          </a:xfrm>
        </p:grpSpPr>
        <p:grpSp>
          <p:nvGrpSpPr>
            <p:cNvPr id="7" name="Group 6">
              <a:extLst>
                <a:ext uri="{FF2B5EF4-FFF2-40B4-BE49-F238E27FC236}">
                  <a16:creationId xmlns:a16="http://schemas.microsoft.com/office/drawing/2014/main" id="{5D2FC5A3-2BD6-FEBF-3831-CF385434A38B}"/>
                </a:ext>
              </a:extLst>
            </p:cNvPr>
            <p:cNvGrpSpPr/>
            <p:nvPr/>
          </p:nvGrpSpPr>
          <p:grpSpPr>
            <a:xfrm>
              <a:off x="3366175" y="1324272"/>
              <a:ext cx="6430862" cy="4107701"/>
              <a:chOff x="3007360" y="1046480"/>
              <a:chExt cx="6430862" cy="4107701"/>
            </a:xfrm>
          </p:grpSpPr>
          <p:grpSp>
            <p:nvGrpSpPr>
              <p:cNvPr id="5" name="Group 4">
                <a:extLst>
                  <a:ext uri="{FF2B5EF4-FFF2-40B4-BE49-F238E27FC236}">
                    <a16:creationId xmlns:a16="http://schemas.microsoft.com/office/drawing/2014/main" id="{B9FE823A-1615-C5F4-AB5E-45E5BADCFD92}"/>
                  </a:ext>
                </a:extLst>
              </p:cNvPr>
              <p:cNvGrpSpPr/>
              <p:nvPr/>
            </p:nvGrpSpPr>
            <p:grpSpPr>
              <a:xfrm>
                <a:off x="3007360" y="1046480"/>
                <a:ext cx="6430862" cy="4107701"/>
                <a:chOff x="4084320" y="1422400"/>
                <a:chExt cx="4970258" cy="3523763"/>
              </a:xfrm>
            </p:grpSpPr>
            <p:sp>
              <p:nvSpPr>
                <p:cNvPr id="4" name="Oval Callout 3">
                  <a:extLst>
                    <a:ext uri="{FF2B5EF4-FFF2-40B4-BE49-F238E27FC236}">
                      <a16:creationId xmlns:a16="http://schemas.microsoft.com/office/drawing/2014/main" id="{F6642401-39EA-309D-B090-4D37253DC2F8}"/>
                    </a:ext>
                  </a:extLst>
                </p:cNvPr>
                <p:cNvSpPr/>
                <p:nvPr/>
              </p:nvSpPr>
              <p:spPr>
                <a:xfrm rot="15070029">
                  <a:off x="6006578" y="1898163"/>
                  <a:ext cx="3098800" cy="2997200"/>
                </a:xfrm>
                <a:prstGeom prst="wedgeEllipseCallout">
                  <a:avLst>
                    <a:gd name="adj1" fmla="val -52965"/>
                    <a:gd name="adj2" fmla="val 35382"/>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Callout 1">
                  <a:extLst>
                    <a:ext uri="{FF2B5EF4-FFF2-40B4-BE49-F238E27FC236}">
                      <a16:creationId xmlns:a16="http://schemas.microsoft.com/office/drawing/2014/main" id="{D4ED1398-DB03-9A83-A458-2E2978742D99}"/>
                    </a:ext>
                  </a:extLst>
                </p:cNvPr>
                <p:cNvSpPr/>
                <p:nvPr/>
              </p:nvSpPr>
              <p:spPr>
                <a:xfrm>
                  <a:off x="4084320" y="1422400"/>
                  <a:ext cx="3098800" cy="2997200"/>
                </a:xfrm>
                <a:prstGeom prst="wedgeEllipseCallout">
                  <a:avLst>
                    <a:gd name="adj1" fmla="val -52965"/>
                    <a:gd name="adj2" fmla="val 35382"/>
                  </a:avLst>
                </a:prstGeom>
                <a:solidFill>
                  <a:schemeClr val="bg1"/>
                </a:solid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2">
                <a:extLst>
                  <a:ext uri="{FF2B5EF4-FFF2-40B4-BE49-F238E27FC236}">
                    <a16:creationId xmlns:a16="http://schemas.microsoft.com/office/drawing/2014/main" id="{7654CC24-6D17-D3CB-2FCE-8905463CD445}"/>
                  </a:ext>
                </a:extLst>
              </p:cNvPr>
              <p:cNvSpPr txBox="1">
                <a:spLocks/>
              </p:cNvSpPr>
              <p:nvPr/>
            </p:nvSpPr>
            <p:spPr>
              <a:xfrm>
                <a:off x="4267210" y="1787162"/>
                <a:ext cx="975350" cy="1423398"/>
              </a:xfrm>
              <a:prstGeom prst="rect">
                <a:avLst/>
              </a:prstGeom>
            </p:spPr>
            <p:txBody>
              <a:bodyPr lIns="72679" tIns="36339" rIns="72679" bIns="36339" anchor="t">
                <a:noAutofit/>
              </a:bodyPr>
              <a:lstStyle>
                <a:lvl1pPr algn="l" defTabSz="408813" rtl="0" eaLnBrk="1" latinLnBrk="0" hangingPunct="1">
                  <a:lnSpc>
                    <a:spcPct val="90000"/>
                  </a:lnSpc>
                  <a:spcBef>
                    <a:spcPct val="0"/>
                  </a:spcBef>
                  <a:buNone/>
                  <a:defRPr sz="1908" kern="1200">
                    <a:solidFill>
                      <a:schemeClr val="tx2"/>
                    </a:solidFill>
                    <a:latin typeface="+mj-lt"/>
                    <a:ea typeface="+mj-ea"/>
                    <a:cs typeface="+mj-cs"/>
                  </a:defRPr>
                </a:lvl1pPr>
              </a:lstStyle>
              <a:p>
                <a:r>
                  <a:rPr lang="en-US" sz="15000" b="1"/>
                  <a:t>?</a:t>
                </a:r>
              </a:p>
            </p:txBody>
          </p:sp>
        </p:grpSp>
        <p:sp>
          <p:nvSpPr>
            <p:cNvPr id="8" name="Title 2">
              <a:extLst>
                <a:ext uri="{FF2B5EF4-FFF2-40B4-BE49-F238E27FC236}">
                  <a16:creationId xmlns:a16="http://schemas.microsoft.com/office/drawing/2014/main" id="{1CCB93F1-1C43-52E0-BC2B-1106C1A3A348}"/>
                </a:ext>
              </a:extLst>
            </p:cNvPr>
            <p:cNvSpPr txBox="1">
              <a:spLocks/>
            </p:cNvSpPr>
            <p:nvPr/>
          </p:nvSpPr>
          <p:spPr>
            <a:xfrm>
              <a:off x="7551592" y="2848253"/>
              <a:ext cx="975350" cy="1423398"/>
            </a:xfrm>
            <a:prstGeom prst="rect">
              <a:avLst/>
            </a:prstGeom>
          </p:spPr>
          <p:txBody>
            <a:bodyPr lIns="72679" tIns="36339" rIns="72679" bIns="36339" anchor="t">
              <a:noAutofit/>
            </a:bodyPr>
            <a:lstStyle>
              <a:lvl1pPr algn="l" defTabSz="408813" rtl="0" eaLnBrk="1" latinLnBrk="0" hangingPunct="1">
                <a:lnSpc>
                  <a:spcPct val="90000"/>
                </a:lnSpc>
                <a:spcBef>
                  <a:spcPct val="0"/>
                </a:spcBef>
                <a:buNone/>
                <a:defRPr sz="1908" kern="1200">
                  <a:solidFill>
                    <a:schemeClr val="tx2"/>
                  </a:solidFill>
                  <a:latin typeface="+mj-lt"/>
                  <a:ea typeface="+mj-ea"/>
                  <a:cs typeface="+mj-cs"/>
                </a:defRPr>
              </a:lvl1pPr>
            </a:lstStyle>
            <a:p>
              <a:r>
                <a:rPr lang="en-US" sz="12000" b="1"/>
                <a:t>A</a:t>
              </a:r>
            </a:p>
          </p:txBody>
        </p:sp>
      </p:grpSp>
    </p:spTree>
    <p:extLst>
      <p:ext uri="{BB962C8B-B14F-4D97-AF65-F5344CB8AC3E}">
        <p14:creationId xmlns:p14="http://schemas.microsoft.com/office/powerpoint/2010/main" val="3897801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7" name="Straight Connector 326">
            <a:extLst>
              <a:ext uri="{FF2B5EF4-FFF2-40B4-BE49-F238E27FC236}">
                <a16:creationId xmlns:a16="http://schemas.microsoft.com/office/drawing/2014/main" id="{2C784DF0-F425-0BC0-100B-2EA4465E0324}"/>
              </a:ext>
            </a:extLst>
          </p:cNvPr>
          <p:cNvCxnSpPr>
            <a:cxnSpLocks/>
          </p:cNvCxnSpPr>
          <p:nvPr/>
        </p:nvCxnSpPr>
        <p:spPr bwMode="auto">
          <a:xfrm>
            <a:off x="6662057" y="1099563"/>
            <a:ext cx="0" cy="230517"/>
          </a:xfrm>
          <a:prstGeom prst="line">
            <a:avLst/>
          </a:prstGeom>
          <a:ln w="15875">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8" name="Straight Connector 327">
            <a:extLst>
              <a:ext uri="{FF2B5EF4-FFF2-40B4-BE49-F238E27FC236}">
                <a16:creationId xmlns:a16="http://schemas.microsoft.com/office/drawing/2014/main" id="{C33BF740-DE55-5CD7-DEE7-779A29A5C6EB}"/>
              </a:ext>
            </a:extLst>
          </p:cNvPr>
          <p:cNvCxnSpPr>
            <a:cxnSpLocks/>
          </p:cNvCxnSpPr>
          <p:nvPr/>
        </p:nvCxnSpPr>
        <p:spPr bwMode="auto">
          <a:xfrm>
            <a:off x="2044311" y="1315194"/>
            <a:ext cx="9995289" cy="0"/>
          </a:xfrm>
          <a:prstGeom prst="line">
            <a:avLst/>
          </a:prstGeom>
          <a:ln w="15875">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30" name="AutoShape 12" descr="Employee Photograph">
            <a:extLst>
              <a:ext uri="{FF2B5EF4-FFF2-40B4-BE49-F238E27FC236}">
                <a16:creationId xmlns:a16="http://schemas.microsoft.com/office/drawing/2014/main" id="{6822A553-0649-2179-5AFE-FE0394DABAC7}"/>
              </a:ext>
            </a:extLst>
          </p:cNvPr>
          <p:cNvSpPr>
            <a:spLocks noChangeAspect="1" noChangeArrowheads="1"/>
          </p:cNvSpPr>
          <p:nvPr/>
        </p:nvSpPr>
        <p:spPr bwMode="auto">
          <a:xfrm>
            <a:off x="2876868" y="320541"/>
            <a:ext cx="923626" cy="7720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2679" tIns="36339" rIns="72679" bIns="36339" numCol="1" anchor="t" anchorCtr="0" compatLnSpc="1">
            <a:prstTxWarp prst="textNoShape">
              <a:avLst/>
            </a:prstTxWarp>
          </a:bodyPr>
          <a:lstStyle/>
          <a:p>
            <a:pPr defTabSz="726778" eaLnBrk="0" fontAlgn="base" hangingPunct="0">
              <a:spcBef>
                <a:spcPct val="0"/>
              </a:spcBef>
              <a:spcAft>
                <a:spcPct val="0"/>
              </a:spcAft>
              <a:defRPr/>
            </a:pPr>
            <a:endParaRPr lang="en-US" sz="1908">
              <a:solidFill>
                <a:srgbClr val="000000"/>
              </a:solidFill>
              <a:latin typeface="Arial" charset="0"/>
              <a:ea typeface="MS PGothic" charset="-128"/>
            </a:endParaRPr>
          </a:p>
        </p:txBody>
      </p:sp>
      <p:sp>
        <p:nvSpPr>
          <p:cNvPr id="331" name="Title 2">
            <a:extLst>
              <a:ext uri="{FF2B5EF4-FFF2-40B4-BE49-F238E27FC236}">
                <a16:creationId xmlns:a16="http://schemas.microsoft.com/office/drawing/2014/main" id="{5735E912-1681-CA51-5FAD-C165DC6802E1}"/>
              </a:ext>
            </a:extLst>
          </p:cNvPr>
          <p:cNvSpPr txBox="1">
            <a:spLocks/>
          </p:cNvSpPr>
          <p:nvPr/>
        </p:nvSpPr>
        <p:spPr>
          <a:xfrm>
            <a:off x="99977" y="-1"/>
            <a:ext cx="2013028" cy="347991"/>
          </a:xfrm>
          <a:prstGeom prst="rect">
            <a:avLst/>
          </a:prstGeom>
        </p:spPr>
        <p:txBody>
          <a:bodyPr anchor="ctr">
            <a:noAutofit/>
          </a:bodyPr>
          <a:lstStyle/>
          <a:p>
            <a:pPr defTabSz="726778">
              <a:spcBef>
                <a:spcPct val="0"/>
              </a:spcBef>
              <a:defRPr/>
            </a:pPr>
            <a:r>
              <a:rPr lang="en-US" sz="1430">
                <a:solidFill>
                  <a:srgbClr val="0070C0"/>
                </a:solidFill>
                <a:latin typeface="Verdana" panose="020B0604030504040204" pitchFamily="34" charset="0"/>
                <a:ea typeface="Verdana" panose="020B0604030504040204" pitchFamily="34" charset="0"/>
              </a:rPr>
              <a:t>Team Structure</a:t>
            </a:r>
          </a:p>
        </p:txBody>
      </p:sp>
      <p:sp>
        <p:nvSpPr>
          <p:cNvPr id="571" name="Google Shape;962;p24">
            <a:extLst>
              <a:ext uri="{FF2B5EF4-FFF2-40B4-BE49-F238E27FC236}">
                <a16:creationId xmlns:a16="http://schemas.microsoft.com/office/drawing/2014/main" id="{47F9F6EA-0CD1-64C8-B984-78F97EA4C3AD}"/>
              </a:ext>
            </a:extLst>
          </p:cNvPr>
          <p:cNvSpPr/>
          <p:nvPr/>
        </p:nvSpPr>
        <p:spPr>
          <a:xfrm>
            <a:off x="7739669" y="1067822"/>
            <a:ext cx="1575989" cy="442004"/>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rgbClr val="008B74"/>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US" sz="1200" b="1">
                <a:solidFill>
                  <a:srgbClr val="FFFFFF"/>
                </a:solidFill>
                <a:latin typeface="Fira Sans Extra Condensed"/>
                <a:ea typeface="Fira Sans Extra Condensed"/>
                <a:cs typeface="Fira Sans Extra Condensed"/>
                <a:sym typeface="Fira Sans Extra Condensed"/>
              </a:rPr>
              <a:t>Sadiq A Moulana</a:t>
            </a:r>
          </a:p>
          <a:p>
            <a:pPr algn="ctr"/>
            <a:r>
              <a:rPr lang="en-US" sz="1000" b="1">
                <a:solidFill>
                  <a:srgbClr val="FFC000"/>
                </a:solidFill>
                <a:latin typeface="Fira Sans Extra Condensed"/>
                <a:ea typeface="Fira Sans Extra Condensed"/>
                <a:cs typeface="Fira Sans Extra Condensed"/>
                <a:sym typeface="Fira Sans Extra Condensed"/>
              </a:rPr>
              <a:t>   Program Manager</a:t>
            </a:r>
          </a:p>
        </p:txBody>
      </p:sp>
      <p:sp>
        <p:nvSpPr>
          <p:cNvPr id="562" name="Google Shape;962;p24">
            <a:extLst>
              <a:ext uri="{FF2B5EF4-FFF2-40B4-BE49-F238E27FC236}">
                <a16:creationId xmlns:a16="http://schemas.microsoft.com/office/drawing/2014/main" id="{DB5261BC-D9EE-51D1-9A5A-F8E67B74807F}"/>
              </a:ext>
            </a:extLst>
          </p:cNvPr>
          <p:cNvSpPr/>
          <p:nvPr/>
        </p:nvSpPr>
        <p:spPr>
          <a:xfrm>
            <a:off x="4110410" y="1075503"/>
            <a:ext cx="1575989" cy="430460"/>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chemeClr val="accent6"/>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defTabSz="726778">
              <a:defRPr/>
            </a:pPr>
            <a:r>
              <a:rPr lang="en-US" sz="1200" b="1" kern="0">
                <a:solidFill>
                  <a:schemeClr val="bg1"/>
                </a:solidFill>
                <a:latin typeface="Fira Sans" panose="020B0503050000020004" pitchFamily="34" charset="0"/>
                <a:ea typeface="MS PGothic" charset="-128"/>
              </a:rPr>
              <a:t>Rohith Pasula</a:t>
            </a:r>
          </a:p>
          <a:p>
            <a:pPr algn="ctr"/>
            <a:r>
              <a:rPr lang="en-US" sz="954" b="1">
                <a:solidFill>
                  <a:srgbClr val="FFC000"/>
                </a:solidFill>
                <a:latin typeface="Fira Sans Extra Condensed"/>
                <a:ea typeface="Fira Sans Extra Condensed"/>
                <a:cs typeface="Fira Sans Extra Condensed"/>
                <a:sym typeface="Fira Sans Extra Condensed"/>
              </a:rPr>
              <a:t>Client Advocate</a:t>
            </a:r>
          </a:p>
        </p:txBody>
      </p:sp>
      <p:sp>
        <p:nvSpPr>
          <p:cNvPr id="433" name="Google Shape;962;p24">
            <a:extLst>
              <a:ext uri="{FF2B5EF4-FFF2-40B4-BE49-F238E27FC236}">
                <a16:creationId xmlns:a16="http://schemas.microsoft.com/office/drawing/2014/main" id="{FF1A59E4-2908-8036-C1F7-BEF6C86AF586}"/>
              </a:ext>
            </a:extLst>
          </p:cNvPr>
          <p:cNvSpPr/>
          <p:nvPr/>
        </p:nvSpPr>
        <p:spPr>
          <a:xfrm>
            <a:off x="594923" y="1098695"/>
            <a:ext cx="1575989" cy="433478"/>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chemeClr val="accent6"/>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defTabSz="726778">
              <a:defRPr/>
            </a:pPr>
            <a:r>
              <a:rPr lang="en-US" sz="1200" b="1" kern="0">
                <a:solidFill>
                  <a:schemeClr val="bg1"/>
                </a:solidFill>
                <a:latin typeface="Fira Sans" panose="020B0503050000020004" pitchFamily="34" charset="0"/>
                <a:ea typeface="MS PGothic"/>
              </a:rPr>
              <a:t>Sunita Panda</a:t>
            </a:r>
            <a:endParaRPr lang="en-US" sz="1200" b="1" kern="0">
              <a:solidFill>
                <a:schemeClr val="bg1"/>
              </a:solidFill>
              <a:latin typeface="Fira Sans" panose="020B0503050000020004" pitchFamily="34" charset="0"/>
              <a:ea typeface="MS PGothic"/>
              <a:cs typeface="Arial"/>
            </a:endParaRPr>
          </a:p>
          <a:p>
            <a:pPr algn="ctr" defTabSz="726778">
              <a:defRPr/>
            </a:pPr>
            <a:r>
              <a:rPr lang="en-US" sz="1000" b="1" kern="0">
                <a:solidFill>
                  <a:srgbClr val="FFC000"/>
                </a:solidFill>
                <a:latin typeface="+mj-lt"/>
                <a:ea typeface="MS PGothic"/>
              </a:rPr>
              <a:t>Project Manager</a:t>
            </a:r>
            <a:endParaRPr lang="en-US" sz="1000" b="1" kern="0">
              <a:solidFill>
                <a:srgbClr val="FFC000"/>
              </a:solidFill>
              <a:latin typeface="+mj-lt"/>
              <a:ea typeface="MS PGothic"/>
              <a:cs typeface="Arial"/>
            </a:endParaRPr>
          </a:p>
        </p:txBody>
      </p:sp>
      <p:sp>
        <p:nvSpPr>
          <p:cNvPr id="587" name="Google Shape;962;p24">
            <a:extLst>
              <a:ext uri="{FF2B5EF4-FFF2-40B4-BE49-F238E27FC236}">
                <a16:creationId xmlns:a16="http://schemas.microsoft.com/office/drawing/2014/main" id="{AD1DB3FE-870E-6572-B550-3DFE0EAAF6F2}"/>
              </a:ext>
            </a:extLst>
          </p:cNvPr>
          <p:cNvSpPr/>
          <p:nvPr/>
        </p:nvSpPr>
        <p:spPr>
          <a:xfrm>
            <a:off x="5916875" y="655150"/>
            <a:ext cx="1558345" cy="508170"/>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chemeClr val="accent6"/>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 sz="1400" b="1">
                <a:solidFill>
                  <a:srgbClr val="FFFFFF"/>
                </a:solidFill>
                <a:latin typeface="Fira Sans Extra Condensed"/>
                <a:ea typeface="Fira Sans Extra Condensed"/>
                <a:cs typeface="Fira Sans Extra Condensed"/>
                <a:sym typeface="Fira Sans Extra Condensed"/>
              </a:rPr>
              <a:t>Venkat Pasula</a:t>
            </a:r>
          </a:p>
          <a:p>
            <a:pPr algn="ctr"/>
            <a:r>
              <a:rPr lang="en" sz="954" b="1">
                <a:solidFill>
                  <a:srgbClr val="FFC000"/>
                </a:solidFill>
                <a:latin typeface="Fira Sans Extra Condensed"/>
                <a:ea typeface="Fira Sans Extra Condensed"/>
                <a:cs typeface="Fira Sans Extra Condensed"/>
                <a:sym typeface="Fira Sans Extra Condensed"/>
              </a:rPr>
              <a:t>ACCOUNT EXECUTIVE</a:t>
            </a:r>
            <a:endParaRPr sz="954" b="1">
              <a:solidFill>
                <a:srgbClr val="FFC000"/>
              </a:solidFill>
              <a:latin typeface="Fira Sans Extra Condensed"/>
              <a:ea typeface="Fira Sans Extra Condensed"/>
              <a:cs typeface="Fira Sans Extra Condensed"/>
              <a:sym typeface="Fira Sans Extra Condensed"/>
            </a:endParaRPr>
          </a:p>
        </p:txBody>
      </p:sp>
      <p:sp>
        <p:nvSpPr>
          <p:cNvPr id="3" name="Google Shape;962;p24">
            <a:extLst>
              <a:ext uri="{FF2B5EF4-FFF2-40B4-BE49-F238E27FC236}">
                <a16:creationId xmlns:a16="http://schemas.microsoft.com/office/drawing/2014/main" id="{6CB1EBE1-7F5E-8D75-42CD-5324DB252BA9}"/>
              </a:ext>
            </a:extLst>
          </p:cNvPr>
          <p:cNvSpPr/>
          <p:nvPr/>
        </p:nvSpPr>
        <p:spPr>
          <a:xfrm>
            <a:off x="11205627" y="1060810"/>
            <a:ext cx="1575989" cy="443223"/>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rgbClr val="008B74"/>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US" sz="1200" b="1">
                <a:solidFill>
                  <a:srgbClr val="FFFFFF"/>
                </a:solidFill>
                <a:latin typeface="Fira Sans Extra Condensed"/>
                <a:ea typeface="Fira Sans Extra Condensed"/>
                <a:cs typeface="Fira Sans Extra Condensed"/>
                <a:sym typeface="Fira Sans Extra Condensed"/>
              </a:rPr>
              <a:t>Syed Awaiz</a:t>
            </a:r>
          </a:p>
          <a:p>
            <a:pPr algn="ctr"/>
            <a:r>
              <a:rPr lang="en-US" sz="1000" b="1">
                <a:solidFill>
                  <a:srgbClr val="FFC000"/>
                </a:solidFill>
                <a:latin typeface="Fira Sans Extra Condensed"/>
                <a:ea typeface="Fira Sans Extra Condensed"/>
                <a:cs typeface="Fira Sans Extra Condensed"/>
                <a:sym typeface="Fira Sans Extra Condensed"/>
              </a:rPr>
              <a:t>   Data Analyst</a:t>
            </a:r>
          </a:p>
        </p:txBody>
      </p:sp>
      <p:sp>
        <p:nvSpPr>
          <p:cNvPr id="30" name="Google Shape;962;p24">
            <a:extLst>
              <a:ext uri="{FF2B5EF4-FFF2-40B4-BE49-F238E27FC236}">
                <a16:creationId xmlns:a16="http://schemas.microsoft.com/office/drawing/2014/main" id="{56D7718D-7686-F81C-10A6-9779B5762DD1}"/>
              </a:ext>
            </a:extLst>
          </p:cNvPr>
          <p:cNvSpPr/>
          <p:nvPr/>
        </p:nvSpPr>
        <p:spPr>
          <a:xfrm>
            <a:off x="9498055" y="1057345"/>
            <a:ext cx="1575989" cy="443223"/>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rgbClr val="008B74"/>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US" sz="1200" b="1">
                <a:solidFill>
                  <a:srgbClr val="FFFFFF"/>
                </a:solidFill>
                <a:latin typeface="Fira Sans Extra Condensed"/>
                <a:ea typeface="Fira Sans Extra Condensed"/>
                <a:cs typeface="Fira Sans Extra Condensed"/>
                <a:sym typeface="Fira Sans Extra Condensed"/>
              </a:rPr>
              <a:t>Rakesh Warrier</a:t>
            </a:r>
          </a:p>
          <a:p>
            <a:pPr algn="ctr"/>
            <a:r>
              <a:rPr lang="en-US" sz="1000" b="1">
                <a:solidFill>
                  <a:srgbClr val="FFC000"/>
                </a:solidFill>
                <a:latin typeface="Fira Sans Extra Condensed"/>
                <a:ea typeface="Fira Sans Extra Condensed"/>
                <a:cs typeface="Fira Sans Extra Condensed"/>
                <a:sym typeface="Fira Sans Extra Condensed"/>
              </a:rPr>
              <a:t>   Service Management Lead</a:t>
            </a:r>
          </a:p>
        </p:txBody>
      </p:sp>
      <p:sp>
        <p:nvSpPr>
          <p:cNvPr id="584" name="Google Shape;962;p24">
            <a:extLst>
              <a:ext uri="{FF2B5EF4-FFF2-40B4-BE49-F238E27FC236}">
                <a16:creationId xmlns:a16="http://schemas.microsoft.com/office/drawing/2014/main" id="{D738FB71-5250-4834-3586-C889E686E2B3}"/>
              </a:ext>
            </a:extLst>
          </p:cNvPr>
          <p:cNvSpPr/>
          <p:nvPr/>
        </p:nvSpPr>
        <p:spPr>
          <a:xfrm>
            <a:off x="2392447" y="1092822"/>
            <a:ext cx="1575989" cy="430460"/>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chemeClr val="accent6"/>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defTabSz="726778">
              <a:defRPr/>
            </a:pPr>
            <a:r>
              <a:rPr lang="en-US" sz="1200" b="1" kern="0">
                <a:solidFill>
                  <a:schemeClr val="bg1"/>
                </a:solidFill>
                <a:latin typeface="Fira Sans" panose="020B0503050000020004" pitchFamily="34" charset="0"/>
                <a:ea typeface="MS PGothic" charset="-128"/>
              </a:rPr>
              <a:t>Rosy Ramirez</a:t>
            </a:r>
          </a:p>
          <a:p>
            <a:pPr algn="ctr"/>
            <a:r>
              <a:rPr lang="en-US" sz="954" b="1">
                <a:solidFill>
                  <a:srgbClr val="FFC000"/>
                </a:solidFill>
                <a:latin typeface="Fira Sans Extra Condensed"/>
                <a:ea typeface="Fira Sans Extra Condensed"/>
                <a:cs typeface="Fira Sans Extra Condensed"/>
                <a:sym typeface="Fira Sans Extra Condensed"/>
              </a:rPr>
              <a:t>Program Coordinator</a:t>
            </a:r>
          </a:p>
        </p:txBody>
      </p:sp>
      <p:grpSp>
        <p:nvGrpSpPr>
          <p:cNvPr id="621" name="Group 620">
            <a:extLst>
              <a:ext uri="{FF2B5EF4-FFF2-40B4-BE49-F238E27FC236}">
                <a16:creationId xmlns:a16="http://schemas.microsoft.com/office/drawing/2014/main" id="{278F41E2-3C46-BCA4-5BAC-6D0B18185E94}"/>
              </a:ext>
            </a:extLst>
          </p:cNvPr>
          <p:cNvGrpSpPr/>
          <p:nvPr/>
        </p:nvGrpSpPr>
        <p:grpSpPr>
          <a:xfrm>
            <a:off x="1198740" y="888664"/>
            <a:ext cx="352272" cy="256387"/>
            <a:chOff x="1643405" y="597576"/>
            <a:chExt cx="352272" cy="256387"/>
          </a:xfrm>
        </p:grpSpPr>
        <p:sp>
          <p:nvSpPr>
            <p:cNvPr id="616" name="Google Shape;959;p24">
              <a:extLst>
                <a:ext uri="{FF2B5EF4-FFF2-40B4-BE49-F238E27FC236}">
                  <a16:creationId xmlns:a16="http://schemas.microsoft.com/office/drawing/2014/main" id="{A7EC2B0F-1DED-0043-77A6-E7FB498294D4}"/>
                </a:ext>
              </a:extLst>
            </p:cNvPr>
            <p:cNvSpPr/>
            <p:nvPr/>
          </p:nvSpPr>
          <p:spPr>
            <a:xfrm>
              <a:off x="1643405" y="597576"/>
              <a:ext cx="352272" cy="256387"/>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617" name="Google Shape;960;p24">
              <a:extLst>
                <a:ext uri="{FF2B5EF4-FFF2-40B4-BE49-F238E27FC236}">
                  <a16:creationId xmlns:a16="http://schemas.microsoft.com/office/drawing/2014/main" id="{0FD05803-78E7-9C2D-CBEB-4B23F3582C1E}"/>
                </a:ext>
              </a:extLst>
            </p:cNvPr>
            <p:cNvSpPr/>
            <p:nvPr/>
          </p:nvSpPr>
          <p:spPr>
            <a:xfrm>
              <a:off x="1664340" y="612811"/>
              <a:ext cx="310406" cy="225911"/>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sp>
          <p:nvSpPr>
            <p:cNvPr id="618" name="Google Shape;961;p24">
              <a:extLst>
                <a:ext uri="{FF2B5EF4-FFF2-40B4-BE49-F238E27FC236}">
                  <a16:creationId xmlns:a16="http://schemas.microsoft.com/office/drawing/2014/main" id="{13769BD6-922A-1AB0-96A5-F8F644848B1A}"/>
                </a:ext>
              </a:extLst>
            </p:cNvPr>
            <p:cNvSpPr/>
            <p:nvPr/>
          </p:nvSpPr>
          <p:spPr>
            <a:xfrm>
              <a:off x="1685155" y="628046"/>
              <a:ext cx="268659" cy="195527"/>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F7687"/>
            </a:solidFill>
            <a:ln>
              <a:noFill/>
            </a:ln>
          </p:spPr>
          <p:txBody>
            <a:bodyPr spcFirstLastPara="1" wrap="square" lIns="72667" tIns="72667" rIns="72667" bIns="72667" anchor="ctr" anchorCtr="0">
              <a:noAutofit/>
            </a:bodyPr>
            <a:lstStyle/>
            <a:p>
              <a:endParaRPr sz="1430"/>
            </a:p>
          </p:txBody>
        </p:sp>
        <p:sp>
          <p:nvSpPr>
            <p:cNvPr id="619" name="Google Shape;1012;p24">
              <a:extLst>
                <a:ext uri="{FF2B5EF4-FFF2-40B4-BE49-F238E27FC236}">
                  <a16:creationId xmlns:a16="http://schemas.microsoft.com/office/drawing/2014/main" id="{7460E198-6C95-C7F9-EB7D-9156F7A3C162}"/>
                </a:ext>
              </a:extLst>
            </p:cNvPr>
            <p:cNvSpPr/>
            <p:nvPr/>
          </p:nvSpPr>
          <p:spPr>
            <a:xfrm>
              <a:off x="1782166" y="663678"/>
              <a:ext cx="77896" cy="56692"/>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sp>
          <p:nvSpPr>
            <p:cNvPr id="620" name="Google Shape;1013;p24">
              <a:extLst>
                <a:ext uri="{FF2B5EF4-FFF2-40B4-BE49-F238E27FC236}">
                  <a16:creationId xmlns:a16="http://schemas.microsoft.com/office/drawing/2014/main" id="{C907A487-0560-BEE8-1E36-A21C2661FAF8}"/>
                </a:ext>
              </a:extLst>
            </p:cNvPr>
            <p:cNvSpPr/>
            <p:nvPr/>
          </p:nvSpPr>
          <p:spPr>
            <a:xfrm>
              <a:off x="1757948" y="728966"/>
              <a:ext cx="126205" cy="58143"/>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grpSp>
      <p:grpSp>
        <p:nvGrpSpPr>
          <p:cNvPr id="622" name="Group 621">
            <a:extLst>
              <a:ext uri="{FF2B5EF4-FFF2-40B4-BE49-F238E27FC236}">
                <a16:creationId xmlns:a16="http://schemas.microsoft.com/office/drawing/2014/main" id="{EDB0C0DA-45A4-E758-9924-9857B926E7AE}"/>
              </a:ext>
            </a:extLst>
          </p:cNvPr>
          <p:cNvGrpSpPr/>
          <p:nvPr/>
        </p:nvGrpSpPr>
        <p:grpSpPr>
          <a:xfrm>
            <a:off x="3004661" y="870363"/>
            <a:ext cx="352272" cy="256387"/>
            <a:chOff x="1643405" y="597576"/>
            <a:chExt cx="352272" cy="256387"/>
          </a:xfrm>
        </p:grpSpPr>
        <p:sp>
          <p:nvSpPr>
            <p:cNvPr id="623" name="Google Shape;959;p24">
              <a:extLst>
                <a:ext uri="{FF2B5EF4-FFF2-40B4-BE49-F238E27FC236}">
                  <a16:creationId xmlns:a16="http://schemas.microsoft.com/office/drawing/2014/main" id="{FAF1BEA3-E2F2-4BE3-800E-79894B58DA51}"/>
                </a:ext>
              </a:extLst>
            </p:cNvPr>
            <p:cNvSpPr/>
            <p:nvPr/>
          </p:nvSpPr>
          <p:spPr>
            <a:xfrm>
              <a:off x="1643405" y="597576"/>
              <a:ext cx="352272" cy="256387"/>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624" name="Google Shape;960;p24">
              <a:extLst>
                <a:ext uri="{FF2B5EF4-FFF2-40B4-BE49-F238E27FC236}">
                  <a16:creationId xmlns:a16="http://schemas.microsoft.com/office/drawing/2014/main" id="{3D828034-376C-B183-1636-0A484AFAFA90}"/>
                </a:ext>
              </a:extLst>
            </p:cNvPr>
            <p:cNvSpPr/>
            <p:nvPr/>
          </p:nvSpPr>
          <p:spPr>
            <a:xfrm>
              <a:off x="1664340" y="612811"/>
              <a:ext cx="310406" cy="225911"/>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sp>
          <p:nvSpPr>
            <p:cNvPr id="625" name="Google Shape;961;p24">
              <a:extLst>
                <a:ext uri="{FF2B5EF4-FFF2-40B4-BE49-F238E27FC236}">
                  <a16:creationId xmlns:a16="http://schemas.microsoft.com/office/drawing/2014/main" id="{10CF07F6-F213-EFA5-13AE-A390E77672AC}"/>
                </a:ext>
              </a:extLst>
            </p:cNvPr>
            <p:cNvSpPr/>
            <p:nvPr/>
          </p:nvSpPr>
          <p:spPr>
            <a:xfrm>
              <a:off x="1685155" y="628046"/>
              <a:ext cx="268659" cy="195527"/>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F7687"/>
            </a:solidFill>
            <a:ln>
              <a:noFill/>
            </a:ln>
          </p:spPr>
          <p:txBody>
            <a:bodyPr spcFirstLastPara="1" wrap="square" lIns="72667" tIns="72667" rIns="72667" bIns="72667" anchor="ctr" anchorCtr="0">
              <a:noAutofit/>
            </a:bodyPr>
            <a:lstStyle/>
            <a:p>
              <a:endParaRPr sz="1430"/>
            </a:p>
          </p:txBody>
        </p:sp>
        <p:sp>
          <p:nvSpPr>
            <p:cNvPr id="626" name="Google Shape;1012;p24">
              <a:extLst>
                <a:ext uri="{FF2B5EF4-FFF2-40B4-BE49-F238E27FC236}">
                  <a16:creationId xmlns:a16="http://schemas.microsoft.com/office/drawing/2014/main" id="{0022F9BD-F295-5A93-5A52-B5B818F2C2DD}"/>
                </a:ext>
              </a:extLst>
            </p:cNvPr>
            <p:cNvSpPr/>
            <p:nvPr/>
          </p:nvSpPr>
          <p:spPr>
            <a:xfrm>
              <a:off x="1782166" y="663678"/>
              <a:ext cx="77896" cy="56692"/>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sp>
          <p:nvSpPr>
            <p:cNvPr id="627" name="Google Shape;1013;p24">
              <a:extLst>
                <a:ext uri="{FF2B5EF4-FFF2-40B4-BE49-F238E27FC236}">
                  <a16:creationId xmlns:a16="http://schemas.microsoft.com/office/drawing/2014/main" id="{49FC7B1B-E17E-D092-73AE-0CE753DDFBA6}"/>
                </a:ext>
              </a:extLst>
            </p:cNvPr>
            <p:cNvSpPr/>
            <p:nvPr/>
          </p:nvSpPr>
          <p:spPr>
            <a:xfrm>
              <a:off x="1757948" y="728966"/>
              <a:ext cx="126205" cy="58143"/>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grpSp>
      <p:grpSp>
        <p:nvGrpSpPr>
          <p:cNvPr id="628" name="Group 627">
            <a:extLst>
              <a:ext uri="{FF2B5EF4-FFF2-40B4-BE49-F238E27FC236}">
                <a16:creationId xmlns:a16="http://schemas.microsoft.com/office/drawing/2014/main" id="{6CDB4B08-E8C7-161A-D8EB-08E3AACA5274}"/>
              </a:ext>
            </a:extLst>
          </p:cNvPr>
          <p:cNvGrpSpPr/>
          <p:nvPr/>
        </p:nvGrpSpPr>
        <p:grpSpPr>
          <a:xfrm>
            <a:off x="4697426" y="850929"/>
            <a:ext cx="352272" cy="256387"/>
            <a:chOff x="1643405" y="597576"/>
            <a:chExt cx="352272" cy="256387"/>
          </a:xfrm>
        </p:grpSpPr>
        <p:sp>
          <p:nvSpPr>
            <p:cNvPr id="629" name="Google Shape;959;p24">
              <a:extLst>
                <a:ext uri="{FF2B5EF4-FFF2-40B4-BE49-F238E27FC236}">
                  <a16:creationId xmlns:a16="http://schemas.microsoft.com/office/drawing/2014/main" id="{A3F060E3-B8AF-BCC4-A42C-007468DBDACA}"/>
                </a:ext>
              </a:extLst>
            </p:cNvPr>
            <p:cNvSpPr/>
            <p:nvPr/>
          </p:nvSpPr>
          <p:spPr>
            <a:xfrm>
              <a:off x="1643405" y="597576"/>
              <a:ext cx="352272" cy="256387"/>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630" name="Google Shape;960;p24">
              <a:extLst>
                <a:ext uri="{FF2B5EF4-FFF2-40B4-BE49-F238E27FC236}">
                  <a16:creationId xmlns:a16="http://schemas.microsoft.com/office/drawing/2014/main" id="{61713B90-669F-9682-1F2E-EAF88FCB342F}"/>
                </a:ext>
              </a:extLst>
            </p:cNvPr>
            <p:cNvSpPr/>
            <p:nvPr/>
          </p:nvSpPr>
          <p:spPr>
            <a:xfrm>
              <a:off x="1664340" y="612811"/>
              <a:ext cx="310406" cy="225911"/>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sp>
          <p:nvSpPr>
            <p:cNvPr id="631" name="Google Shape;961;p24">
              <a:extLst>
                <a:ext uri="{FF2B5EF4-FFF2-40B4-BE49-F238E27FC236}">
                  <a16:creationId xmlns:a16="http://schemas.microsoft.com/office/drawing/2014/main" id="{3CCA9086-69FF-18A4-C470-75C66B496D1B}"/>
                </a:ext>
              </a:extLst>
            </p:cNvPr>
            <p:cNvSpPr/>
            <p:nvPr/>
          </p:nvSpPr>
          <p:spPr>
            <a:xfrm>
              <a:off x="1685155" y="628046"/>
              <a:ext cx="268659" cy="195527"/>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F7687"/>
            </a:solidFill>
            <a:ln>
              <a:noFill/>
            </a:ln>
          </p:spPr>
          <p:txBody>
            <a:bodyPr spcFirstLastPara="1" wrap="square" lIns="72667" tIns="72667" rIns="72667" bIns="72667" anchor="ctr" anchorCtr="0">
              <a:noAutofit/>
            </a:bodyPr>
            <a:lstStyle/>
            <a:p>
              <a:endParaRPr sz="1430"/>
            </a:p>
          </p:txBody>
        </p:sp>
        <p:sp>
          <p:nvSpPr>
            <p:cNvPr id="632" name="Google Shape;1012;p24">
              <a:extLst>
                <a:ext uri="{FF2B5EF4-FFF2-40B4-BE49-F238E27FC236}">
                  <a16:creationId xmlns:a16="http://schemas.microsoft.com/office/drawing/2014/main" id="{5A69311F-0ECE-5689-759A-63909CE6CE56}"/>
                </a:ext>
              </a:extLst>
            </p:cNvPr>
            <p:cNvSpPr/>
            <p:nvPr/>
          </p:nvSpPr>
          <p:spPr>
            <a:xfrm>
              <a:off x="1782166" y="663678"/>
              <a:ext cx="77896" cy="56692"/>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sp>
          <p:nvSpPr>
            <p:cNvPr id="633" name="Google Shape;1013;p24">
              <a:extLst>
                <a:ext uri="{FF2B5EF4-FFF2-40B4-BE49-F238E27FC236}">
                  <a16:creationId xmlns:a16="http://schemas.microsoft.com/office/drawing/2014/main" id="{5DCDFEF3-64C4-39C2-9173-E78F30BD1ED8}"/>
                </a:ext>
              </a:extLst>
            </p:cNvPr>
            <p:cNvSpPr/>
            <p:nvPr/>
          </p:nvSpPr>
          <p:spPr>
            <a:xfrm>
              <a:off x="1757948" y="728966"/>
              <a:ext cx="126205" cy="58143"/>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grpSp>
      <p:grpSp>
        <p:nvGrpSpPr>
          <p:cNvPr id="634" name="Group 633">
            <a:extLst>
              <a:ext uri="{FF2B5EF4-FFF2-40B4-BE49-F238E27FC236}">
                <a16:creationId xmlns:a16="http://schemas.microsoft.com/office/drawing/2014/main" id="{FE9BD802-4DBB-C98A-D40E-A73978F525DD}"/>
              </a:ext>
            </a:extLst>
          </p:cNvPr>
          <p:cNvGrpSpPr/>
          <p:nvPr/>
        </p:nvGrpSpPr>
        <p:grpSpPr>
          <a:xfrm>
            <a:off x="6476496" y="445064"/>
            <a:ext cx="352272" cy="256387"/>
            <a:chOff x="1643405" y="597576"/>
            <a:chExt cx="352272" cy="256387"/>
          </a:xfrm>
        </p:grpSpPr>
        <p:sp>
          <p:nvSpPr>
            <p:cNvPr id="635" name="Google Shape;959;p24">
              <a:extLst>
                <a:ext uri="{FF2B5EF4-FFF2-40B4-BE49-F238E27FC236}">
                  <a16:creationId xmlns:a16="http://schemas.microsoft.com/office/drawing/2014/main" id="{1BC8D433-83D2-E988-6382-4636EAE0FA69}"/>
                </a:ext>
              </a:extLst>
            </p:cNvPr>
            <p:cNvSpPr/>
            <p:nvPr/>
          </p:nvSpPr>
          <p:spPr>
            <a:xfrm>
              <a:off x="1643405" y="597576"/>
              <a:ext cx="352272" cy="256387"/>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636" name="Google Shape;960;p24">
              <a:extLst>
                <a:ext uri="{FF2B5EF4-FFF2-40B4-BE49-F238E27FC236}">
                  <a16:creationId xmlns:a16="http://schemas.microsoft.com/office/drawing/2014/main" id="{79CB29BE-02CD-7300-3961-82658D4738FB}"/>
                </a:ext>
              </a:extLst>
            </p:cNvPr>
            <p:cNvSpPr/>
            <p:nvPr/>
          </p:nvSpPr>
          <p:spPr>
            <a:xfrm>
              <a:off x="1664340" y="612811"/>
              <a:ext cx="310406" cy="225911"/>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sp>
          <p:nvSpPr>
            <p:cNvPr id="637" name="Google Shape;961;p24">
              <a:extLst>
                <a:ext uri="{FF2B5EF4-FFF2-40B4-BE49-F238E27FC236}">
                  <a16:creationId xmlns:a16="http://schemas.microsoft.com/office/drawing/2014/main" id="{1760FF11-B63D-EB73-0447-2852DD376084}"/>
                </a:ext>
              </a:extLst>
            </p:cNvPr>
            <p:cNvSpPr/>
            <p:nvPr/>
          </p:nvSpPr>
          <p:spPr>
            <a:xfrm>
              <a:off x="1685155" y="628046"/>
              <a:ext cx="268659" cy="195527"/>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F7687"/>
            </a:solidFill>
            <a:ln>
              <a:noFill/>
            </a:ln>
          </p:spPr>
          <p:txBody>
            <a:bodyPr spcFirstLastPara="1" wrap="square" lIns="72667" tIns="72667" rIns="72667" bIns="72667" anchor="ctr" anchorCtr="0">
              <a:noAutofit/>
            </a:bodyPr>
            <a:lstStyle/>
            <a:p>
              <a:endParaRPr sz="1430"/>
            </a:p>
          </p:txBody>
        </p:sp>
        <p:sp>
          <p:nvSpPr>
            <p:cNvPr id="638" name="Google Shape;1012;p24">
              <a:extLst>
                <a:ext uri="{FF2B5EF4-FFF2-40B4-BE49-F238E27FC236}">
                  <a16:creationId xmlns:a16="http://schemas.microsoft.com/office/drawing/2014/main" id="{CF3882CE-C379-AEA4-4CD7-23A699C6A46C}"/>
                </a:ext>
              </a:extLst>
            </p:cNvPr>
            <p:cNvSpPr/>
            <p:nvPr/>
          </p:nvSpPr>
          <p:spPr>
            <a:xfrm>
              <a:off x="1782166" y="663678"/>
              <a:ext cx="77896" cy="56692"/>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sp>
          <p:nvSpPr>
            <p:cNvPr id="639" name="Google Shape;1013;p24">
              <a:extLst>
                <a:ext uri="{FF2B5EF4-FFF2-40B4-BE49-F238E27FC236}">
                  <a16:creationId xmlns:a16="http://schemas.microsoft.com/office/drawing/2014/main" id="{F4602100-3F7F-6339-2618-6E57511F00B5}"/>
                </a:ext>
              </a:extLst>
            </p:cNvPr>
            <p:cNvSpPr/>
            <p:nvPr/>
          </p:nvSpPr>
          <p:spPr>
            <a:xfrm>
              <a:off x="1757948" y="728966"/>
              <a:ext cx="126205" cy="58143"/>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grpSp>
      <p:grpSp>
        <p:nvGrpSpPr>
          <p:cNvPr id="256" name="Group 255">
            <a:extLst>
              <a:ext uri="{FF2B5EF4-FFF2-40B4-BE49-F238E27FC236}">
                <a16:creationId xmlns:a16="http://schemas.microsoft.com/office/drawing/2014/main" id="{EB3E6CB3-4680-75FC-D31A-221A7210A8FD}"/>
              </a:ext>
            </a:extLst>
          </p:cNvPr>
          <p:cNvGrpSpPr/>
          <p:nvPr/>
        </p:nvGrpSpPr>
        <p:grpSpPr>
          <a:xfrm>
            <a:off x="8334171" y="848014"/>
            <a:ext cx="352272" cy="256387"/>
            <a:chOff x="1643405" y="597576"/>
            <a:chExt cx="352272" cy="256387"/>
          </a:xfrm>
        </p:grpSpPr>
        <p:sp>
          <p:nvSpPr>
            <p:cNvPr id="257" name="Google Shape;959;p24">
              <a:extLst>
                <a:ext uri="{FF2B5EF4-FFF2-40B4-BE49-F238E27FC236}">
                  <a16:creationId xmlns:a16="http://schemas.microsoft.com/office/drawing/2014/main" id="{81DE63C9-22B0-40D0-2036-BED43C18A63A}"/>
                </a:ext>
              </a:extLst>
            </p:cNvPr>
            <p:cNvSpPr/>
            <p:nvPr/>
          </p:nvSpPr>
          <p:spPr>
            <a:xfrm>
              <a:off x="1643405" y="597576"/>
              <a:ext cx="352272" cy="256387"/>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259" name="Google Shape;960;p24">
              <a:extLst>
                <a:ext uri="{FF2B5EF4-FFF2-40B4-BE49-F238E27FC236}">
                  <a16:creationId xmlns:a16="http://schemas.microsoft.com/office/drawing/2014/main" id="{7DB06DAA-C4DE-15CA-482C-E7B1AAF638BB}"/>
                </a:ext>
              </a:extLst>
            </p:cNvPr>
            <p:cNvSpPr/>
            <p:nvPr/>
          </p:nvSpPr>
          <p:spPr>
            <a:xfrm>
              <a:off x="1664340" y="612811"/>
              <a:ext cx="310406" cy="225911"/>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sp>
          <p:nvSpPr>
            <p:cNvPr id="260" name="Google Shape;961;p24">
              <a:extLst>
                <a:ext uri="{FF2B5EF4-FFF2-40B4-BE49-F238E27FC236}">
                  <a16:creationId xmlns:a16="http://schemas.microsoft.com/office/drawing/2014/main" id="{4F903F6D-AB8C-F8E4-08A6-69C287D88AA6}"/>
                </a:ext>
              </a:extLst>
            </p:cNvPr>
            <p:cNvSpPr/>
            <p:nvPr/>
          </p:nvSpPr>
          <p:spPr>
            <a:xfrm>
              <a:off x="1685155" y="628046"/>
              <a:ext cx="268659" cy="195527"/>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F7687"/>
            </a:solidFill>
            <a:ln>
              <a:noFill/>
            </a:ln>
          </p:spPr>
          <p:txBody>
            <a:bodyPr spcFirstLastPara="1" wrap="square" lIns="72667" tIns="72667" rIns="72667" bIns="72667" anchor="ctr" anchorCtr="0">
              <a:noAutofit/>
            </a:bodyPr>
            <a:lstStyle/>
            <a:p>
              <a:endParaRPr sz="1430"/>
            </a:p>
          </p:txBody>
        </p:sp>
        <p:sp>
          <p:nvSpPr>
            <p:cNvPr id="269" name="Google Shape;1012;p24">
              <a:extLst>
                <a:ext uri="{FF2B5EF4-FFF2-40B4-BE49-F238E27FC236}">
                  <a16:creationId xmlns:a16="http://schemas.microsoft.com/office/drawing/2014/main" id="{DEC68C9F-1D67-4B56-910E-3B51479FB175}"/>
                </a:ext>
              </a:extLst>
            </p:cNvPr>
            <p:cNvSpPr/>
            <p:nvPr/>
          </p:nvSpPr>
          <p:spPr>
            <a:xfrm>
              <a:off x="1782166" y="663678"/>
              <a:ext cx="77896" cy="56692"/>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sp>
          <p:nvSpPr>
            <p:cNvPr id="270" name="Google Shape;1013;p24">
              <a:extLst>
                <a:ext uri="{FF2B5EF4-FFF2-40B4-BE49-F238E27FC236}">
                  <a16:creationId xmlns:a16="http://schemas.microsoft.com/office/drawing/2014/main" id="{6C9393DC-BA72-7321-EFB4-FBB2322D2BD5}"/>
                </a:ext>
              </a:extLst>
            </p:cNvPr>
            <p:cNvSpPr/>
            <p:nvPr/>
          </p:nvSpPr>
          <p:spPr>
            <a:xfrm>
              <a:off x="1757948" y="728966"/>
              <a:ext cx="126205" cy="58143"/>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grpSp>
      <p:grpSp>
        <p:nvGrpSpPr>
          <p:cNvPr id="271" name="Group 270">
            <a:extLst>
              <a:ext uri="{FF2B5EF4-FFF2-40B4-BE49-F238E27FC236}">
                <a16:creationId xmlns:a16="http://schemas.microsoft.com/office/drawing/2014/main" id="{B79B9820-C867-F859-C3A3-21EB0E35C755}"/>
              </a:ext>
            </a:extLst>
          </p:cNvPr>
          <p:cNvGrpSpPr/>
          <p:nvPr/>
        </p:nvGrpSpPr>
        <p:grpSpPr>
          <a:xfrm>
            <a:off x="10077627" y="841918"/>
            <a:ext cx="352272" cy="256387"/>
            <a:chOff x="1643405" y="597576"/>
            <a:chExt cx="352272" cy="256387"/>
          </a:xfrm>
        </p:grpSpPr>
        <p:sp>
          <p:nvSpPr>
            <p:cNvPr id="272" name="Google Shape;959;p24">
              <a:extLst>
                <a:ext uri="{FF2B5EF4-FFF2-40B4-BE49-F238E27FC236}">
                  <a16:creationId xmlns:a16="http://schemas.microsoft.com/office/drawing/2014/main" id="{BA0834C3-DC2F-546E-606F-1866F2CFDFD7}"/>
                </a:ext>
              </a:extLst>
            </p:cNvPr>
            <p:cNvSpPr/>
            <p:nvPr/>
          </p:nvSpPr>
          <p:spPr>
            <a:xfrm>
              <a:off x="1643405" y="597576"/>
              <a:ext cx="352272" cy="256387"/>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273" name="Google Shape;960;p24">
              <a:extLst>
                <a:ext uri="{FF2B5EF4-FFF2-40B4-BE49-F238E27FC236}">
                  <a16:creationId xmlns:a16="http://schemas.microsoft.com/office/drawing/2014/main" id="{C4F9F634-4F21-B8BD-214D-9FC5E66D0D61}"/>
                </a:ext>
              </a:extLst>
            </p:cNvPr>
            <p:cNvSpPr/>
            <p:nvPr/>
          </p:nvSpPr>
          <p:spPr>
            <a:xfrm>
              <a:off x="1664340" y="612811"/>
              <a:ext cx="310406" cy="225911"/>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sp>
          <p:nvSpPr>
            <p:cNvPr id="274" name="Google Shape;961;p24">
              <a:extLst>
                <a:ext uri="{FF2B5EF4-FFF2-40B4-BE49-F238E27FC236}">
                  <a16:creationId xmlns:a16="http://schemas.microsoft.com/office/drawing/2014/main" id="{43ACFA8A-4B36-99F6-F1C3-71628D84BA5D}"/>
                </a:ext>
              </a:extLst>
            </p:cNvPr>
            <p:cNvSpPr/>
            <p:nvPr/>
          </p:nvSpPr>
          <p:spPr>
            <a:xfrm>
              <a:off x="1685155" y="628046"/>
              <a:ext cx="268659" cy="195527"/>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F7687"/>
            </a:solidFill>
            <a:ln>
              <a:noFill/>
            </a:ln>
          </p:spPr>
          <p:txBody>
            <a:bodyPr spcFirstLastPara="1" wrap="square" lIns="72667" tIns="72667" rIns="72667" bIns="72667" anchor="ctr" anchorCtr="0">
              <a:noAutofit/>
            </a:bodyPr>
            <a:lstStyle/>
            <a:p>
              <a:endParaRPr sz="1430"/>
            </a:p>
          </p:txBody>
        </p:sp>
        <p:sp>
          <p:nvSpPr>
            <p:cNvPr id="275" name="Google Shape;1012;p24">
              <a:extLst>
                <a:ext uri="{FF2B5EF4-FFF2-40B4-BE49-F238E27FC236}">
                  <a16:creationId xmlns:a16="http://schemas.microsoft.com/office/drawing/2014/main" id="{3BAE2214-7E86-A268-DCB0-68FD42CEDC94}"/>
                </a:ext>
              </a:extLst>
            </p:cNvPr>
            <p:cNvSpPr/>
            <p:nvPr/>
          </p:nvSpPr>
          <p:spPr>
            <a:xfrm>
              <a:off x="1782166" y="663678"/>
              <a:ext cx="77896" cy="56692"/>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sp>
          <p:nvSpPr>
            <p:cNvPr id="276" name="Google Shape;1013;p24">
              <a:extLst>
                <a:ext uri="{FF2B5EF4-FFF2-40B4-BE49-F238E27FC236}">
                  <a16:creationId xmlns:a16="http://schemas.microsoft.com/office/drawing/2014/main" id="{0CC2E5E4-CAE1-19ED-F624-377A63605A67}"/>
                </a:ext>
              </a:extLst>
            </p:cNvPr>
            <p:cNvSpPr/>
            <p:nvPr/>
          </p:nvSpPr>
          <p:spPr>
            <a:xfrm>
              <a:off x="1757948" y="728966"/>
              <a:ext cx="126205" cy="58143"/>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grpSp>
      <p:grpSp>
        <p:nvGrpSpPr>
          <p:cNvPr id="277" name="Group 276">
            <a:extLst>
              <a:ext uri="{FF2B5EF4-FFF2-40B4-BE49-F238E27FC236}">
                <a16:creationId xmlns:a16="http://schemas.microsoft.com/office/drawing/2014/main" id="{BF2E095F-67D0-0501-095F-8C5E42C2380D}"/>
              </a:ext>
            </a:extLst>
          </p:cNvPr>
          <p:cNvGrpSpPr/>
          <p:nvPr/>
        </p:nvGrpSpPr>
        <p:grpSpPr>
          <a:xfrm>
            <a:off x="11817759" y="844689"/>
            <a:ext cx="352272" cy="256387"/>
            <a:chOff x="1643405" y="597576"/>
            <a:chExt cx="352272" cy="256387"/>
          </a:xfrm>
        </p:grpSpPr>
        <p:sp>
          <p:nvSpPr>
            <p:cNvPr id="278" name="Google Shape;959;p24">
              <a:extLst>
                <a:ext uri="{FF2B5EF4-FFF2-40B4-BE49-F238E27FC236}">
                  <a16:creationId xmlns:a16="http://schemas.microsoft.com/office/drawing/2014/main" id="{26E030C1-608A-CF76-3777-2E7B29E4B25A}"/>
                </a:ext>
              </a:extLst>
            </p:cNvPr>
            <p:cNvSpPr/>
            <p:nvPr/>
          </p:nvSpPr>
          <p:spPr>
            <a:xfrm>
              <a:off x="1643405" y="597576"/>
              <a:ext cx="352272" cy="256387"/>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279" name="Google Shape;960;p24">
              <a:extLst>
                <a:ext uri="{FF2B5EF4-FFF2-40B4-BE49-F238E27FC236}">
                  <a16:creationId xmlns:a16="http://schemas.microsoft.com/office/drawing/2014/main" id="{189A96D4-DFA9-A8AC-D079-FA67257BCAF0}"/>
                </a:ext>
              </a:extLst>
            </p:cNvPr>
            <p:cNvSpPr/>
            <p:nvPr/>
          </p:nvSpPr>
          <p:spPr>
            <a:xfrm>
              <a:off x="1664340" y="612811"/>
              <a:ext cx="310406" cy="225911"/>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sp>
          <p:nvSpPr>
            <p:cNvPr id="280" name="Google Shape;961;p24">
              <a:extLst>
                <a:ext uri="{FF2B5EF4-FFF2-40B4-BE49-F238E27FC236}">
                  <a16:creationId xmlns:a16="http://schemas.microsoft.com/office/drawing/2014/main" id="{AABD09A1-2D89-FC65-852F-ED1358278F5D}"/>
                </a:ext>
              </a:extLst>
            </p:cNvPr>
            <p:cNvSpPr/>
            <p:nvPr/>
          </p:nvSpPr>
          <p:spPr>
            <a:xfrm>
              <a:off x="1685155" y="628046"/>
              <a:ext cx="268659" cy="195527"/>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F7687"/>
            </a:solidFill>
            <a:ln>
              <a:noFill/>
            </a:ln>
          </p:spPr>
          <p:txBody>
            <a:bodyPr spcFirstLastPara="1" wrap="square" lIns="72667" tIns="72667" rIns="72667" bIns="72667" anchor="ctr" anchorCtr="0">
              <a:noAutofit/>
            </a:bodyPr>
            <a:lstStyle/>
            <a:p>
              <a:endParaRPr sz="1430"/>
            </a:p>
          </p:txBody>
        </p:sp>
        <p:sp>
          <p:nvSpPr>
            <p:cNvPr id="282" name="Google Shape;1012;p24">
              <a:extLst>
                <a:ext uri="{FF2B5EF4-FFF2-40B4-BE49-F238E27FC236}">
                  <a16:creationId xmlns:a16="http://schemas.microsoft.com/office/drawing/2014/main" id="{EC7EEDA4-D07D-AC07-8FA9-D431F0D89BCB}"/>
                </a:ext>
              </a:extLst>
            </p:cNvPr>
            <p:cNvSpPr/>
            <p:nvPr/>
          </p:nvSpPr>
          <p:spPr>
            <a:xfrm>
              <a:off x="1782166" y="663678"/>
              <a:ext cx="77896" cy="56692"/>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sp>
          <p:nvSpPr>
            <p:cNvPr id="283" name="Google Shape;1013;p24">
              <a:extLst>
                <a:ext uri="{FF2B5EF4-FFF2-40B4-BE49-F238E27FC236}">
                  <a16:creationId xmlns:a16="http://schemas.microsoft.com/office/drawing/2014/main" id="{8A18D3C6-0AB7-AAF2-2868-D7B4FD41D4A5}"/>
                </a:ext>
              </a:extLst>
            </p:cNvPr>
            <p:cNvSpPr/>
            <p:nvPr/>
          </p:nvSpPr>
          <p:spPr>
            <a:xfrm>
              <a:off x="1757948" y="728966"/>
              <a:ext cx="126205" cy="58143"/>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grpSp>
      <p:sp>
        <p:nvSpPr>
          <p:cNvPr id="323" name="Rounded Rectangle 322">
            <a:extLst>
              <a:ext uri="{FF2B5EF4-FFF2-40B4-BE49-F238E27FC236}">
                <a16:creationId xmlns:a16="http://schemas.microsoft.com/office/drawing/2014/main" id="{9D411F53-A426-7C66-6722-72D985F7D3B9}"/>
              </a:ext>
            </a:extLst>
          </p:cNvPr>
          <p:cNvSpPr/>
          <p:nvPr/>
        </p:nvSpPr>
        <p:spPr bwMode="auto">
          <a:xfrm>
            <a:off x="8353425" y="3318791"/>
            <a:ext cx="4567238" cy="1542318"/>
          </a:xfrm>
          <a:prstGeom prst="roundRect">
            <a:avLst>
              <a:gd name="adj" fmla="val 5900"/>
            </a:avLst>
          </a:prstGeom>
          <a:solidFill>
            <a:schemeClr val="accent1">
              <a:alpha val="1183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58" name="Straight Connector 257">
            <a:extLst>
              <a:ext uri="{FF2B5EF4-FFF2-40B4-BE49-F238E27FC236}">
                <a16:creationId xmlns:a16="http://schemas.microsoft.com/office/drawing/2014/main" id="{2E256805-70FD-961E-3209-5D0806165A14}"/>
              </a:ext>
            </a:extLst>
          </p:cNvPr>
          <p:cNvCxnSpPr>
            <a:cxnSpLocks/>
          </p:cNvCxnSpPr>
          <p:nvPr/>
        </p:nvCxnSpPr>
        <p:spPr bwMode="auto">
          <a:xfrm>
            <a:off x="6496817" y="6490969"/>
            <a:ext cx="3376232" cy="0"/>
          </a:xfrm>
          <a:prstGeom prst="line">
            <a:avLst/>
          </a:prstGeom>
          <a:ln w="15875">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13" name="Rounded Rectangle 312">
            <a:extLst>
              <a:ext uri="{FF2B5EF4-FFF2-40B4-BE49-F238E27FC236}">
                <a16:creationId xmlns:a16="http://schemas.microsoft.com/office/drawing/2014/main" id="{51B9A185-3A76-D915-EA61-70A81891F27C}"/>
              </a:ext>
            </a:extLst>
          </p:cNvPr>
          <p:cNvSpPr/>
          <p:nvPr/>
        </p:nvSpPr>
        <p:spPr bwMode="auto">
          <a:xfrm>
            <a:off x="290945" y="3077953"/>
            <a:ext cx="4833423" cy="741595"/>
          </a:xfrm>
          <a:prstGeom prst="roundRect">
            <a:avLst/>
          </a:prstGeom>
          <a:solidFill>
            <a:schemeClr val="accent1">
              <a:alpha val="1183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314" name="Rounded Rectangle 268">
            <a:extLst>
              <a:ext uri="{FF2B5EF4-FFF2-40B4-BE49-F238E27FC236}">
                <a16:creationId xmlns:a16="http://schemas.microsoft.com/office/drawing/2014/main" id="{ED701810-0D82-01FE-CD8C-8059C30EE64B}"/>
              </a:ext>
            </a:extLst>
          </p:cNvPr>
          <p:cNvSpPr/>
          <p:nvPr/>
        </p:nvSpPr>
        <p:spPr bwMode="auto">
          <a:xfrm>
            <a:off x="4766252" y="3940111"/>
            <a:ext cx="3592174" cy="1941399"/>
          </a:xfrm>
          <a:prstGeom prst="roundRect">
            <a:avLst/>
          </a:prstGeom>
          <a:solidFill>
            <a:schemeClr val="accent1">
              <a:alpha val="1183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315" name="Straight Connector 314">
            <a:extLst>
              <a:ext uri="{FF2B5EF4-FFF2-40B4-BE49-F238E27FC236}">
                <a16:creationId xmlns:a16="http://schemas.microsoft.com/office/drawing/2014/main" id="{6DC69BE5-D071-6351-9952-C803CFB0DFCA}"/>
              </a:ext>
            </a:extLst>
          </p:cNvPr>
          <p:cNvCxnSpPr>
            <a:cxnSpLocks/>
          </p:cNvCxnSpPr>
          <p:nvPr/>
        </p:nvCxnSpPr>
        <p:spPr bwMode="auto">
          <a:xfrm>
            <a:off x="5407454" y="5277144"/>
            <a:ext cx="2218726" cy="0"/>
          </a:xfrm>
          <a:prstGeom prst="line">
            <a:avLst/>
          </a:prstGeom>
          <a:ln w="15875">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16" name="Rounded Rectangle 315">
            <a:extLst>
              <a:ext uri="{FF2B5EF4-FFF2-40B4-BE49-F238E27FC236}">
                <a16:creationId xmlns:a16="http://schemas.microsoft.com/office/drawing/2014/main" id="{118EF3E4-EB74-3899-7AE1-EF0BA4389A74}"/>
              </a:ext>
            </a:extLst>
          </p:cNvPr>
          <p:cNvSpPr/>
          <p:nvPr/>
        </p:nvSpPr>
        <p:spPr bwMode="auto">
          <a:xfrm>
            <a:off x="15000" y="3903259"/>
            <a:ext cx="4620242" cy="1940344"/>
          </a:xfrm>
          <a:prstGeom prst="roundRect">
            <a:avLst/>
          </a:prstGeom>
          <a:solidFill>
            <a:schemeClr val="accent1">
              <a:alpha val="1183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317" name="Rounded Rectangle 316">
            <a:extLst>
              <a:ext uri="{FF2B5EF4-FFF2-40B4-BE49-F238E27FC236}">
                <a16:creationId xmlns:a16="http://schemas.microsoft.com/office/drawing/2014/main" id="{058A44C2-652B-CA4E-455A-89BDCDB8A229}"/>
              </a:ext>
            </a:extLst>
          </p:cNvPr>
          <p:cNvSpPr/>
          <p:nvPr/>
        </p:nvSpPr>
        <p:spPr bwMode="auto">
          <a:xfrm>
            <a:off x="9935110" y="2496970"/>
            <a:ext cx="2887037" cy="728795"/>
          </a:xfrm>
          <a:prstGeom prst="roundRect">
            <a:avLst/>
          </a:prstGeom>
          <a:solidFill>
            <a:schemeClr val="accent1">
              <a:alpha val="1183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318" name="Rounded Rectangle 317">
            <a:extLst>
              <a:ext uri="{FF2B5EF4-FFF2-40B4-BE49-F238E27FC236}">
                <a16:creationId xmlns:a16="http://schemas.microsoft.com/office/drawing/2014/main" id="{D583F29B-F022-F065-13A0-3C07471BEDAF}"/>
              </a:ext>
            </a:extLst>
          </p:cNvPr>
          <p:cNvSpPr/>
          <p:nvPr/>
        </p:nvSpPr>
        <p:spPr bwMode="auto">
          <a:xfrm>
            <a:off x="5621001" y="2523633"/>
            <a:ext cx="4010358" cy="684356"/>
          </a:xfrm>
          <a:prstGeom prst="roundRect">
            <a:avLst/>
          </a:prstGeom>
          <a:solidFill>
            <a:schemeClr val="accent1">
              <a:alpha val="1183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319" name="Rounded Rectangle 318">
            <a:extLst>
              <a:ext uri="{FF2B5EF4-FFF2-40B4-BE49-F238E27FC236}">
                <a16:creationId xmlns:a16="http://schemas.microsoft.com/office/drawing/2014/main" id="{6CAD0086-A00B-19E9-B749-907CE63EF0C0}"/>
              </a:ext>
            </a:extLst>
          </p:cNvPr>
          <p:cNvSpPr/>
          <p:nvPr/>
        </p:nvSpPr>
        <p:spPr bwMode="auto">
          <a:xfrm>
            <a:off x="8372475" y="4902299"/>
            <a:ext cx="4539268" cy="933362"/>
          </a:xfrm>
          <a:prstGeom prst="roundRect">
            <a:avLst/>
          </a:prstGeom>
          <a:solidFill>
            <a:schemeClr val="accent1">
              <a:alpha val="1183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320" name="Straight Connector 319">
            <a:extLst>
              <a:ext uri="{FF2B5EF4-FFF2-40B4-BE49-F238E27FC236}">
                <a16:creationId xmlns:a16="http://schemas.microsoft.com/office/drawing/2014/main" id="{4745434C-3925-2A58-FB53-FE210CB750B0}"/>
              </a:ext>
            </a:extLst>
          </p:cNvPr>
          <p:cNvCxnSpPr>
            <a:cxnSpLocks/>
          </p:cNvCxnSpPr>
          <p:nvPr/>
        </p:nvCxnSpPr>
        <p:spPr bwMode="auto">
          <a:xfrm>
            <a:off x="990582" y="5410342"/>
            <a:ext cx="2495128" cy="976"/>
          </a:xfrm>
          <a:prstGeom prst="line">
            <a:avLst/>
          </a:prstGeom>
          <a:ln w="15875">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1" name="Straight Connector 320">
            <a:extLst>
              <a:ext uri="{FF2B5EF4-FFF2-40B4-BE49-F238E27FC236}">
                <a16:creationId xmlns:a16="http://schemas.microsoft.com/office/drawing/2014/main" id="{B0B675B3-C9DC-2A16-D8E0-819236D96F4A}"/>
              </a:ext>
            </a:extLst>
          </p:cNvPr>
          <p:cNvCxnSpPr>
            <a:cxnSpLocks/>
          </p:cNvCxnSpPr>
          <p:nvPr/>
        </p:nvCxnSpPr>
        <p:spPr bwMode="auto">
          <a:xfrm>
            <a:off x="1009582" y="4322708"/>
            <a:ext cx="0" cy="230517"/>
          </a:xfrm>
          <a:prstGeom prst="line">
            <a:avLst/>
          </a:prstGeom>
          <a:ln w="15875">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2" name="Straight Connector 321">
            <a:extLst>
              <a:ext uri="{FF2B5EF4-FFF2-40B4-BE49-F238E27FC236}">
                <a16:creationId xmlns:a16="http://schemas.microsoft.com/office/drawing/2014/main" id="{9AFA695B-45C2-D484-416B-E3AC8BA45EAB}"/>
              </a:ext>
            </a:extLst>
          </p:cNvPr>
          <p:cNvCxnSpPr>
            <a:cxnSpLocks/>
          </p:cNvCxnSpPr>
          <p:nvPr/>
        </p:nvCxnSpPr>
        <p:spPr bwMode="auto">
          <a:xfrm>
            <a:off x="3464219" y="4335246"/>
            <a:ext cx="0" cy="230517"/>
          </a:xfrm>
          <a:prstGeom prst="line">
            <a:avLst/>
          </a:prstGeom>
          <a:ln w="15875">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4" name="Straight Connector 323">
            <a:extLst>
              <a:ext uri="{FF2B5EF4-FFF2-40B4-BE49-F238E27FC236}">
                <a16:creationId xmlns:a16="http://schemas.microsoft.com/office/drawing/2014/main" id="{E7B8B061-9B2E-B9AC-A0FD-62EA9F334751}"/>
              </a:ext>
            </a:extLst>
          </p:cNvPr>
          <p:cNvCxnSpPr>
            <a:cxnSpLocks/>
          </p:cNvCxnSpPr>
          <p:nvPr/>
        </p:nvCxnSpPr>
        <p:spPr bwMode="auto">
          <a:xfrm>
            <a:off x="2996708" y="5390792"/>
            <a:ext cx="155008" cy="17689"/>
          </a:xfrm>
          <a:prstGeom prst="line">
            <a:avLst/>
          </a:prstGeom>
          <a:ln w="15875">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5" name="Straight Connector 324">
            <a:extLst>
              <a:ext uri="{FF2B5EF4-FFF2-40B4-BE49-F238E27FC236}">
                <a16:creationId xmlns:a16="http://schemas.microsoft.com/office/drawing/2014/main" id="{4E440CAB-10BC-251F-A7B0-4D3B6605836C}"/>
              </a:ext>
            </a:extLst>
          </p:cNvPr>
          <p:cNvCxnSpPr>
            <a:cxnSpLocks/>
          </p:cNvCxnSpPr>
          <p:nvPr/>
        </p:nvCxnSpPr>
        <p:spPr bwMode="auto">
          <a:xfrm>
            <a:off x="6593322" y="4335611"/>
            <a:ext cx="5001" cy="953209"/>
          </a:xfrm>
          <a:prstGeom prst="line">
            <a:avLst/>
          </a:prstGeom>
          <a:ln w="15875">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6" name="Straight Connector 325">
            <a:extLst>
              <a:ext uri="{FF2B5EF4-FFF2-40B4-BE49-F238E27FC236}">
                <a16:creationId xmlns:a16="http://schemas.microsoft.com/office/drawing/2014/main" id="{7C6F8833-17BE-5689-C1DC-ADFEDC7C9258}"/>
              </a:ext>
            </a:extLst>
          </p:cNvPr>
          <p:cNvCxnSpPr>
            <a:cxnSpLocks/>
          </p:cNvCxnSpPr>
          <p:nvPr/>
        </p:nvCxnSpPr>
        <p:spPr bwMode="auto">
          <a:xfrm>
            <a:off x="3324160" y="2276449"/>
            <a:ext cx="4859" cy="824028"/>
          </a:xfrm>
          <a:prstGeom prst="line">
            <a:avLst/>
          </a:prstGeom>
          <a:ln w="15875">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33" name="Google Shape;962;p24">
            <a:extLst>
              <a:ext uri="{FF2B5EF4-FFF2-40B4-BE49-F238E27FC236}">
                <a16:creationId xmlns:a16="http://schemas.microsoft.com/office/drawing/2014/main" id="{3C510672-77F4-C474-0CBE-84F4128CB8F9}"/>
              </a:ext>
            </a:extLst>
          </p:cNvPr>
          <p:cNvSpPr/>
          <p:nvPr/>
        </p:nvSpPr>
        <p:spPr>
          <a:xfrm>
            <a:off x="10996140" y="1935208"/>
            <a:ext cx="1924523" cy="338848"/>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chemeClr val="accent6">
              <a:lumMod val="40000"/>
              <a:lumOff val="60000"/>
            </a:schemeClr>
          </a:solidFill>
          <a:ln>
            <a:noFill/>
          </a:ln>
          <a:effectLst>
            <a:outerShdw blurRad="50800" dist="38100" dir="8100000" algn="tr" rotWithShape="0">
              <a:prstClr val="black">
                <a:alpha val="40000"/>
              </a:prstClr>
            </a:outerShdw>
          </a:effectLst>
        </p:spPr>
        <p:txBody>
          <a:bodyPr spcFirstLastPara="1" wrap="square" lIns="72667" tIns="72667" rIns="72667" bIns="72667" anchor="ctr" anchorCtr="0">
            <a:noAutofit/>
          </a:bodyPr>
          <a:lstStyle/>
          <a:p>
            <a:pPr algn="ctr"/>
            <a:r>
              <a:rPr lang="en" sz="954" b="1">
                <a:latin typeface="Fira Sans Extra Condensed"/>
                <a:ea typeface="Fira Sans Extra Condensed"/>
                <a:cs typeface="Fira Sans Extra Condensed"/>
                <a:sym typeface="Fira Sans Extra Condensed"/>
              </a:rPr>
              <a:t>CORE ORACLE , EBS SUPPORT &amp; DevOps</a:t>
            </a:r>
            <a:endParaRPr sz="954" b="1">
              <a:latin typeface="Fira Sans Extra Condensed"/>
              <a:ea typeface="Fira Sans Extra Condensed"/>
              <a:cs typeface="Fira Sans Extra Condensed"/>
              <a:sym typeface="Fira Sans Extra Condensed"/>
            </a:endParaRPr>
          </a:p>
        </p:txBody>
      </p:sp>
      <p:grpSp>
        <p:nvGrpSpPr>
          <p:cNvPr id="336" name="Group 335">
            <a:extLst>
              <a:ext uri="{FF2B5EF4-FFF2-40B4-BE49-F238E27FC236}">
                <a16:creationId xmlns:a16="http://schemas.microsoft.com/office/drawing/2014/main" id="{05C841BD-58E0-8715-E044-98A40B6D3D5A}"/>
              </a:ext>
            </a:extLst>
          </p:cNvPr>
          <p:cNvGrpSpPr/>
          <p:nvPr/>
        </p:nvGrpSpPr>
        <p:grpSpPr>
          <a:xfrm>
            <a:off x="2006574" y="3126126"/>
            <a:ext cx="1351015" cy="613122"/>
            <a:chOff x="9919547" y="1446915"/>
            <a:chExt cx="1575989" cy="928188"/>
          </a:xfrm>
        </p:grpSpPr>
        <p:sp>
          <p:nvSpPr>
            <p:cNvPr id="553" name="Google Shape;962;p24">
              <a:extLst>
                <a:ext uri="{FF2B5EF4-FFF2-40B4-BE49-F238E27FC236}">
                  <a16:creationId xmlns:a16="http://schemas.microsoft.com/office/drawing/2014/main" id="{1E31DFDC-179E-4E4E-1165-AB34DB234273}"/>
                </a:ext>
              </a:extLst>
            </p:cNvPr>
            <p:cNvSpPr/>
            <p:nvPr/>
          </p:nvSpPr>
          <p:spPr>
            <a:xfrm>
              <a:off x="9919547" y="1746541"/>
              <a:ext cx="1575989" cy="628562"/>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rgbClr val="008B74"/>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 sz="1200" b="1">
                  <a:solidFill>
                    <a:srgbClr val="FFFFFF"/>
                  </a:solidFill>
                  <a:latin typeface="Fira Sans Extra Condensed"/>
                  <a:ea typeface="Fira Sans Extra Condensed"/>
                  <a:cs typeface="Fira Sans Extra Condensed"/>
                  <a:sym typeface="Fira Sans Extra Condensed"/>
                </a:rPr>
                <a:t>Krishnam Raju</a:t>
              </a:r>
              <a:endParaRPr lang="en-US" sz="1200" b="1">
                <a:solidFill>
                  <a:srgbClr val="FFFFFF"/>
                </a:solidFill>
                <a:latin typeface="Fira Sans Extra Condensed"/>
                <a:ea typeface="Fira Sans Extra Condensed"/>
                <a:cs typeface="Fira Sans Extra Condensed"/>
                <a:sym typeface="Fira Sans Extra Condensed"/>
              </a:endParaRPr>
            </a:p>
            <a:p>
              <a:pPr algn="ctr"/>
              <a:r>
                <a:rPr lang="en-US" sz="954" b="1">
                  <a:solidFill>
                    <a:srgbClr val="FFC000"/>
                  </a:solidFill>
                  <a:latin typeface="Fira Sans Extra Condensed"/>
                  <a:ea typeface="Fira Sans Extra Condensed"/>
                  <a:cs typeface="Fira Sans Extra Condensed"/>
                  <a:sym typeface="Fira Sans Extra Condensed"/>
                </a:rPr>
                <a:t>DBA Admin</a:t>
              </a:r>
            </a:p>
          </p:txBody>
        </p:sp>
        <p:grpSp>
          <p:nvGrpSpPr>
            <p:cNvPr id="554" name="Group 553">
              <a:extLst>
                <a:ext uri="{FF2B5EF4-FFF2-40B4-BE49-F238E27FC236}">
                  <a16:creationId xmlns:a16="http://schemas.microsoft.com/office/drawing/2014/main" id="{7150C7EF-32B1-68B1-C0DC-D1D1D932BF44}"/>
                </a:ext>
              </a:extLst>
            </p:cNvPr>
            <p:cNvGrpSpPr/>
            <p:nvPr/>
          </p:nvGrpSpPr>
          <p:grpSpPr>
            <a:xfrm>
              <a:off x="10521922" y="1446915"/>
              <a:ext cx="352272" cy="371773"/>
              <a:chOff x="4613730" y="482175"/>
              <a:chExt cx="771302" cy="771323"/>
            </a:xfrm>
          </p:grpSpPr>
          <p:grpSp>
            <p:nvGrpSpPr>
              <p:cNvPr id="555" name="Group 554">
                <a:extLst>
                  <a:ext uri="{FF2B5EF4-FFF2-40B4-BE49-F238E27FC236}">
                    <a16:creationId xmlns:a16="http://schemas.microsoft.com/office/drawing/2014/main" id="{9EE4E2C9-C734-7F3C-F60B-565184F29995}"/>
                  </a:ext>
                </a:extLst>
              </p:cNvPr>
              <p:cNvGrpSpPr/>
              <p:nvPr/>
            </p:nvGrpSpPr>
            <p:grpSpPr>
              <a:xfrm>
                <a:off x="4613730" y="482175"/>
                <a:ext cx="771302" cy="771323"/>
                <a:chOff x="6671587" y="124286"/>
                <a:chExt cx="771302" cy="771323"/>
              </a:xfrm>
            </p:grpSpPr>
            <p:sp>
              <p:nvSpPr>
                <p:cNvPr id="559" name="Google Shape;959;p24">
                  <a:extLst>
                    <a:ext uri="{FF2B5EF4-FFF2-40B4-BE49-F238E27FC236}">
                      <a16:creationId xmlns:a16="http://schemas.microsoft.com/office/drawing/2014/main" id="{47E31910-4DCA-4BBC-781B-994B534B6C97}"/>
                    </a:ext>
                  </a:extLst>
                </p:cNvPr>
                <p:cNvSpPr/>
                <p:nvPr/>
              </p:nvSpPr>
              <p:spPr>
                <a:xfrm>
                  <a:off x="6671587" y="124286"/>
                  <a:ext cx="771302" cy="771323"/>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560" name="Google Shape;960;p24">
                  <a:extLst>
                    <a:ext uri="{FF2B5EF4-FFF2-40B4-BE49-F238E27FC236}">
                      <a16:creationId xmlns:a16="http://schemas.microsoft.com/office/drawing/2014/main" id="{8BD01BE5-1A08-0DD3-7A70-D6BE32AC5F50}"/>
                    </a:ext>
                  </a:extLst>
                </p:cNvPr>
                <p:cNvSpPr/>
                <p:nvPr/>
              </p:nvSpPr>
              <p:spPr>
                <a:xfrm>
                  <a:off x="6717421" y="170120"/>
                  <a:ext cx="679637" cy="679637"/>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561" name="Google Shape;961;p24">
                  <a:extLst>
                    <a:ext uri="{FF2B5EF4-FFF2-40B4-BE49-F238E27FC236}">
                      <a16:creationId xmlns:a16="http://schemas.microsoft.com/office/drawing/2014/main" id="{A43618C3-5F4A-1E4B-FD0C-29A771AC7E78}"/>
                    </a:ext>
                  </a:extLst>
                </p:cNvPr>
                <p:cNvSpPr/>
                <p:nvPr/>
              </p:nvSpPr>
              <p:spPr>
                <a:xfrm>
                  <a:off x="6762998" y="215954"/>
                  <a:ext cx="588230" cy="588230"/>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556" name="Google Shape;1011;p24">
                <a:extLst>
                  <a:ext uri="{FF2B5EF4-FFF2-40B4-BE49-F238E27FC236}">
                    <a16:creationId xmlns:a16="http://schemas.microsoft.com/office/drawing/2014/main" id="{D97D55D3-22E2-B838-788D-520067413EB4}"/>
                  </a:ext>
                </a:extLst>
              </p:cNvPr>
              <p:cNvGrpSpPr/>
              <p:nvPr/>
            </p:nvGrpSpPr>
            <p:grpSpPr>
              <a:xfrm>
                <a:off x="4864530" y="681035"/>
                <a:ext cx="276328" cy="371335"/>
                <a:chOff x="4433831" y="736656"/>
                <a:chExt cx="276328" cy="371335"/>
              </a:xfrm>
            </p:grpSpPr>
            <p:sp>
              <p:nvSpPr>
                <p:cNvPr id="557" name="Google Shape;1012;p24">
                  <a:extLst>
                    <a:ext uri="{FF2B5EF4-FFF2-40B4-BE49-F238E27FC236}">
                      <a16:creationId xmlns:a16="http://schemas.microsoft.com/office/drawing/2014/main" id="{4C3F0160-6481-A17A-AE13-C27702127A0E}"/>
                    </a:ext>
                  </a:extLst>
                </p:cNvPr>
                <p:cNvSpPr/>
                <p:nvPr/>
              </p:nvSpPr>
              <p:spPr>
                <a:xfrm>
                  <a:off x="4486849" y="736656"/>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558" name="Google Shape;1013;p24">
                  <a:extLst>
                    <a:ext uri="{FF2B5EF4-FFF2-40B4-BE49-F238E27FC236}">
                      <a16:creationId xmlns:a16="http://schemas.microsoft.com/office/drawing/2014/main" id="{CE1E548C-C4FE-4C9F-AB4F-C612566A4DAD}"/>
                    </a:ext>
                  </a:extLst>
                </p:cNvPr>
                <p:cNvSpPr/>
                <p:nvPr/>
              </p:nvSpPr>
              <p:spPr>
                <a:xfrm>
                  <a:off x="4433831" y="933071"/>
                  <a:ext cx="276328"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grpSp>
        </p:grpSp>
      </p:grpSp>
      <p:grpSp>
        <p:nvGrpSpPr>
          <p:cNvPr id="337" name="Group 336">
            <a:extLst>
              <a:ext uri="{FF2B5EF4-FFF2-40B4-BE49-F238E27FC236}">
                <a16:creationId xmlns:a16="http://schemas.microsoft.com/office/drawing/2014/main" id="{3EB3CED1-FA7D-0B91-C8B5-42417CC296B0}"/>
              </a:ext>
            </a:extLst>
          </p:cNvPr>
          <p:cNvGrpSpPr/>
          <p:nvPr/>
        </p:nvGrpSpPr>
        <p:grpSpPr>
          <a:xfrm>
            <a:off x="3648830" y="3151350"/>
            <a:ext cx="1351015" cy="613122"/>
            <a:chOff x="9919547" y="1446915"/>
            <a:chExt cx="1575989" cy="928188"/>
          </a:xfrm>
        </p:grpSpPr>
        <p:sp>
          <p:nvSpPr>
            <p:cNvPr id="544" name="Google Shape;962;p24">
              <a:extLst>
                <a:ext uri="{FF2B5EF4-FFF2-40B4-BE49-F238E27FC236}">
                  <a16:creationId xmlns:a16="http://schemas.microsoft.com/office/drawing/2014/main" id="{3CE6A605-5F04-F174-92A5-69B73EE9BCE5}"/>
                </a:ext>
              </a:extLst>
            </p:cNvPr>
            <p:cNvSpPr/>
            <p:nvPr/>
          </p:nvSpPr>
          <p:spPr>
            <a:xfrm>
              <a:off x="9919547" y="1746541"/>
              <a:ext cx="1575989" cy="628562"/>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rgbClr val="008B74"/>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US" sz="1200" b="1">
                  <a:solidFill>
                    <a:srgbClr val="FFFFFF"/>
                  </a:solidFill>
                  <a:latin typeface="Fira Sans Extra Condensed"/>
                  <a:ea typeface="Fira Sans Extra Condensed"/>
                  <a:cs typeface="Fira Sans Extra Condensed"/>
                  <a:sym typeface="Fira Sans Extra Condensed"/>
                </a:rPr>
                <a:t>Bhaskar Chodasani</a:t>
              </a:r>
              <a:endParaRPr lang="en-US" sz="1200" b="1">
                <a:solidFill>
                  <a:srgbClr val="FFFFFF"/>
                </a:solidFill>
                <a:latin typeface="Fira Sans Extra Condensed"/>
                <a:ea typeface="Fira Sans Extra Condensed"/>
                <a:cs typeface="Fira Sans Extra Condensed"/>
              </a:endParaRPr>
            </a:p>
            <a:p>
              <a:pPr algn="ctr"/>
              <a:r>
                <a:rPr lang="en-US" sz="950" b="1">
                  <a:solidFill>
                    <a:srgbClr val="FFC000"/>
                  </a:solidFill>
                  <a:latin typeface="Fira Sans Extra Condensed"/>
                  <a:ea typeface="Fira Sans Extra Condensed"/>
                  <a:cs typeface="Fira Sans Extra Condensed"/>
                  <a:sym typeface="Fira Sans Extra Condensed"/>
                </a:rPr>
                <a:t>DBA Admin</a:t>
              </a:r>
              <a:endParaRPr lang="en-US" sz="950" b="1">
                <a:solidFill>
                  <a:srgbClr val="FFC000"/>
                </a:solidFill>
                <a:latin typeface="Fira Sans Extra Condensed"/>
                <a:ea typeface="Fira Sans Extra Condensed"/>
                <a:cs typeface="Fira Sans Extra Condensed"/>
              </a:endParaRPr>
            </a:p>
          </p:txBody>
        </p:sp>
        <p:grpSp>
          <p:nvGrpSpPr>
            <p:cNvPr id="545" name="Group 544">
              <a:extLst>
                <a:ext uri="{FF2B5EF4-FFF2-40B4-BE49-F238E27FC236}">
                  <a16:creationId xmlns:a16="http://schemas.microsoft.com/office/drawing/2014/main" id="{80BF0378-6E28-9628-D085-134506236933}"/>
                </a:ext>
              </a:extLst>
            </p:cNvPr>
            <p:cNvGrpSpPr/>
            <p:nvPr/>
          </p:nvGrpSpPr>
          <p:grpSpPr>
            <a:xfrm>
              <a:off x="10521922" y="1446915"/>
              <a:ext cx="352272" cy="371773"/>
              <a:chOff x="4613730" y="482175"/>
              <a:chExt cx="771302" cy="771323"/>
            </a:xfrm>
          </p:grpSpPr>
          <p:grpSp>
            <p:nvGrpSpPr>
              <p:cNvPr id="546" name="Group 545">
                <a:extLst>
                  <a:ext uri="{FF2B5EF4-FFF2-40B4-BE49-F238E27FC236}">
                    <a16:creationId xmlns:a16="http://schemas.microsoft.com/office/drawing/2014/main" id="{1FB15114-BA48-2460-B845-8389CA17644E}"/>
                  </a:ext>
                </a:extLst>
              </p:cNvPr>
              <p:cNvGrpSpPr/>
              <p:nvPr/>
            </p:nvGrpSpPr>
            <p:grpSpPr>
              <a:xfrm>
                <a:off x="4613730" y="482175"/>
                <a:ext cx="771302" cy="771323"/>
                <a:chOff x="6671587" y="124286"/>
                <a:chExt cx="771302" cy="771323"/>
              </a:xfrm>
            </p:grpSpPr>
            <p:sp>
              <p:nvSpPr>
                <p:cNvPr id="550" name="Google Shape;959;p24">
                  <a:extLst>
                    <a:ext uri="{FF2B5EF4-FFF2-40B4-BE49-F238E27FC236}">
                      <a16:creationId xmlns:a16="http://schemas.microsoft.com/office/drawing/2014/main" id="{41E3E3E9-16F1-678A-D168-65DE11E1E5FA}"/>
                    </a:ext>
                  </a:extLst>
                </p:cNvPr>
                <p:cNvSpPr/>
                <p:nvPr/>
              </p:nvSpPr>
              <p:spPr>
                <a:xfrm>
                  <a:off x="6671587" y="124286"/>
                  <a:ext cx="771302" cy="771323"/>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551" name="Google Shape;960;p24">
                  <a:extLst>
                    <a:ext uri="{FF2B5EF4-FFF2-40B4-BE49-F238E27FC236}">
                      <a16:creationId xmlns:a16="http://schemas.microsoft.com/office/drawing/2014/main" id="{A9920461-DE5F-8B64-A397-E97583D3E04A}"/>
                    </a:ext>
                  </a:extLst>
                </p:cNvPr>
                <p:cNvSpPr/>
                <p:nvPr/>
              </p:nvSpPr>
              <p:spPr>
                <a:xfrm>
                  <a:off x="6717421" y="170120"/>
                  <a:ext cx="679637" cy="679637"/>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552" name="Google Shape;961;p24">
                  <a:extLst>
                    <a:ext uri="{FF2B5EF4-FFF2-40B4-BE49-F238E27FC236}">
                      <a16:creationId xmlns:a16="http://schemas.microsoft.com/office/drawing/2014/main" id="{B228FA5D-1ED0-CE3D-09C9-78E3D3DF7DE5}"/>
                    </a:ext>
                  </a:extLst>
                </p:cNvPr>
                <p:cNvSpPr/>
                <p:nvPr/>
              </p:nvSpPr>
              <p:spPr>
                <a:xfrm>
                  <a:off x="6762998" y="215954"/>
                  <a:ext cx="588230" cy="588230"/>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547" name="Google Shape;1011;p24">
                <a:extLst>
                  <a:ext uri="{FF2B5EF4-FFF2-40B4-BE49-F238E27FC236}">
                    <a16:creationId xmlns:a16="http://schemas.microsoft.com/office/drawing/2014/main" id="{1713CE6D-8A43-4E0D-8620-55566B5E0E2A}"/>
                  </a:ext>
                </a:extLst>
              </p:cNvPr>
              <p:cNvGrpSpPr/>
              <p:nvPr/>
            </p:nvGrpSpPr>
            <p:grpSpPr>
              <a:xfrm>
                <a:off x="4864530" y="681035"/>
                <a:ext cx="276328" cy="371335"/>
                <a:chOff x="4433831" y="736656"/>
                <a:chExt cx="276328" cy="371335"/>
              </a:xfrm>
            </p:grpSpPr>
            <p:sp>
              <p:nvSpPr>
                <p:cNvPr id="548" name="Google Shape;1012;p24">
                  <a:extLst>
                    <a:ext uri="{FF2B5EF4-FFF2-40B4-BE49-F238E27FC236}">
                      <a16:creationId xmlns:a16="http://schemas.microsoft.com/office/drawing/2014/main" id="{70454595-0FB8-2BBC-0B0A-7D6BD30318DF}"/>
                    </a:ext>
                  </a:extLst>
                </p:cNvPr>
                <p:cNvSpPr/>
                <p:nvPr/>
              </p:nvSpPr>
              <p:spPr>
                <a:xfrm>
                  <a:off x="4486849" y="736656"/>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549" name="Google Shape;1013;p24">
                  <a:extLst>
                    <a:ext uri="{FF2B5EF4-FFF2-40B4-BE49-F238E27FC236}">
                      <a16:creationId xmlns:a16="http://schemas.microsoft.com/office/drawing/2014/main" id="{F123B1D4-48BC-5E03-A349-1919AE7646EC}"/>
                    </a:ext>
                  </a:extLst>
                </p:cNvPr>
                <p:cNvSpPr/>
                <p:nvPr/>
              </p:nvSpPr>
              <p:spPr>
                <a:xfrm>
                  <a:off x="4433831" y="933071"/>
                  <a:ext cx="276328"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grpSp>
        </p:grpSp>
      </p:grpSp>
      <p:grpSp>
        <p:nvGrpSpPr>
          <p:cNvPr id="338" name="Group 337">
            <a:extLst>
              <a:ext uri="{FF2B5EF4-FFF2-40B4-BE49-F238E27FC236}">
                <a16:creationId xmlns:a16="http://schemas.microsoft.com/office/drawing/2014/main" id="{9C87798C-01E3-111B-5DF7-71A4869BDF28}"/>
              </a:ext>
            </a:extLst>
          </p:cNvPr>
          <p:cNvGrpSpPr/>
          <p:nvPr/>
        </p:nvGrpSpPr>
        <p:grpSpPr>
          <a:xfrm>
            <a:off x="5713997" y="2522749"/>
            <a:ext cx="3841769" cy="579478"/>
            <a:chOff x="1975094" y="4013133"/>
            <a:chExt cx="4923870" cy="877255"/>
          </a:xfrm>
        </p:grpSpPr>
        <p:grpSp>
          <p:nvGrpSpPr>
            <p:cNvPr id="514" name="Group 513">
              <a:extLst>
                <a:ext uri="{FF2B5EF4-FFF2-40B4-BE49-F238E27FC236}">
                  <a16:creationId xmlns:a16="http://schemas.microsoft.com/office/drawing/2014/main" id="{1E01C7AB-D71E-EFB7-7DE5-5B7685A58E28}"/>
                </a:ext>
              </a:extLst>
            </p:cNvPr>
            <p:cNvGrpSpPr/>
            <p:nvPr/>
          </p:nvGrpSpPr>
          <p:grpSpPr>
            <a:xfrm>
              <a:off x="1975094" y="4022966"/>
              <a:ext cx="1575989" cy="852674"/>
              <a:chOff x="9919547" y="1446915"/>
              <a:chExt cx="1575989" cy="852674"/>
            </a:xfrm>
          </p:grpSpPr>
          <p:sp>
            <p:nvSpPr>
              <p:cNvPr id="535" name="Google Shape;962;p24">
                <a:extLst>
                  <a:ext uri="{FF2B5EF4-FFF2-40B4-BE49-F238E27FC236}">
                    <a16:creationId xmlns:a16="http://schemas.microsoft.com/office/drawing/2014/main" id="{54188040-9B54-3502-D97D-95BA29E086AE}"/>
                  </a:ext>
                </a:extLst>
              </p:cNvPr>
              <p:cNvSpPr/>
              <p:nvPr/>
            </p:nvSpPr>
            <p:spPr>
              <a:xfrm>
                <a:off x="9919547" y="1746542"/>
                <a:ext cx="1575989" cy="553047"/>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rgbClr val="008B74"/>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US" sz="1200" b="1">
                    <a:solidFill>
                      <a:srgbClr val="FFFFFF"/>
                    </a:solidFill>
                    <a:latin typeface="Fira Sans Extra Condensed"/>
                    <a:ea typeface="Fira Sans Extra Condensed"/>
                    <a:cs typeface="Fira Sans Extra Condensed"/>
                    <a:sym typeface="Fira Sans Extra Condensed"/>
                  </a:rPr>
                  <a:t>Rasiyabi Umer</a:t>
                </a:r>
              </a:p>
              <a:p>
                <a:pPr algn="ctr"/>
                <a:r>
                  <a:rPr lang="en-US" sz="950" b="1">
                    <a:solidFill>
                      <a:srgbClr val="FFC000"/>
                    </a:solidFill>
                    <a:latin typeface="Fira Sans Extra Condensed"/>
                    <a:ea typeface="Fira Sans Extra Condensed"/>
                    <a:cs typeface="Fira Sans Extra Condensed"/>
                    <a:sym typeface="Fira Sans Extra Condensed"/>
                  </a:rPr>
                  <a:t>DBA Admin</a:t>
                </a:r>
                <a:endParaRPr lang="en-US" sz="950" b="1">
                  <a:solidFill>
                    <a:srgbClr val="FFC000"/>
                  </a:solidFill>
                  <a:latin typeface="Fira Sans Extra Condensed"/>
                  <a:ea typeface="Fira Sans Extra Condensed"/>
                  <a:cs typeface="Fira Sans Extra Condensed"/>
                </a:endParaRPr>
              </a:p>
            </p:txBody>
          </p:sp>
          <p:grpSp>
            <p:nvGrpSpPr>
              <p:cNvPr id="536" name="Group 535">
                <a:extLst>
                  <a:ext uri="{FF2B5EF4-FFF2-40B4-BE49-F238E27FC236}">
                    <a16:creationId xmlns:a16="http://schemas.microsoft.com/office/drawing/2014/main" id="{E9FDDFD6-FF75-83C4-1896-6CDA0B45AA5A}"/>
                  </a:ext>
                </a:extLst>
              </p:cNvPr>
              <p:cNvGrpSpPr/>
              <p:nvPr/>
            </p:nvGrpSpPr>
            <p:grpSpPr>
              <a:xfrm>
                <a:off x="10521922" y="1446915"/>
                <a:ext cx="352272" cy="371773"/>
                <a:chOff x="4613730" y="482175"/>
                <a:chExt cx="771302" cy="771323"/>
              </a:xfrm>
            </p:grpSpPr>
            <p:grpSp>
              <p:nvGrpSpPr>
                <p:cNvPr id="537" name="Group 536">
                  <a:extLst>
                    <a:ext uri="{FF2B5EF4-FFF2-40B4-BE49-F238E27FC236}">
                      <a16:creationId xmlns:a16="http://schemas.microsoft.com/office/drawing/2014/main" id="{6EB85E49-4AD5-48EB-84A4-859175D59FD7}"/>
                    </a:ext>
                  </a:extLst>
                </p:cNvPr>
                <p:cNvGrpSpPr/>
                <p:nvPr/>
              </p:nvGrpSpPr>
              <p:grpSpPr>
                <a:xfrm>
                  <a:off x="4613730" y="482175"/>
                  <a:ext cx="771302" cy="771323"/>
                  <a:chOff x="6671587" y="124286"/>
                  <a:chExt cx="771302" cy="771323"/>
                </a:xfrm>
              </p:grpSpPr>
              <p:sp>
                <p:nvSpPr>
                  <p:cNvPr id="541" name="Google Shape;959;p24">
                    <a:extLst>
                      <a:ext uri="{FF2B5EF4-FFF2-40B4-BE49-F238E27FC236}">
                        <a16:creationId xmlns:a16="http://schemas.microsoft.com/office/drawing/2014/main" id="{389E5F58-6B18-B0CF-A9E3-DBBC0F3828A0}"/>
                      </a:ext>
                    </a:extLst>
                  </p:cNvPr>
                  <p:cNvSpPr/>
                  <p:nvPr/>
                </p:nvSpPr>
                <p:spPr>
                  <a:xfrm>
                    <a:off x="6671587" y="124286"/>
                    <a:ext cx="771302" cy="771323"/>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542" name="Google Shape;960;p24">
                    <a:extLst>
                      <a:ext uri="{FF2B5EF4-FFF2-40B4-BE49-F238E27FC236}">
                        <a16:creationId xmlns:a16="http://schemas.microsoft.com/office/drawing/2014/main" id="{C7011E84-67A9-FF0D-2123-D7B209576B06}"/>
                      </a:ext>
                    </a:extLst>
                  </p:cNvPr>
                  <p:cNvSpPr/>
                  <p:nvPr/>
                </p:nvSpPr>
                <p:spPr>
                  <a:xfrm>
                    <a:off x="6717421" y="170120"/>
                    <a:ext cx="679637" cy="679637"/>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543" name="Google Shape;961;p24">
                    <a:extLst>
                      <a:ext uri="{FF2B5EF4-FFF2-40B4-BE49-F238E27FC236}">
                        <a16:creationId xmlns:a16="http://schemas.microsoft.com/office/drawing/2014/main" id="{F3D9F763-C981-F516-84BB-DD37DBDA7A18}"/>
                      </a:ext>
                    </a:extLst>
                  </p:cNvPr>
                  <p:cNvSpPr/>
                  <p:nvPr/>
                </p:nvSpPr>
                <p:spPr>
                  <a:xfrm>
                    <a:off x="6762998" y="215954"/>
                    <a:ext cx="588230" cy="588230"/>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538" name="Google Shape;1011;p24">
                  <a:extLst>
                    <a:ext uri="{FF2B5EF4-FFF2-40B4-BE49-F238E27FC236}">
                      <a16:creationId xmlns:a16="http://schemas.microsoft.com/office/drawing/2014/main" id="{279545A5-1FCC-5427-94E4-87CEB74056BA}"/>
                    </a:ext>
                  </a:extLst>
                </p:cNvPr>
                <p:cNvGrpSpPr/>
                <p:nvPr/>
              </p:nvGrpSpPr>
              <p:grpSpPr>
                <a:xfrm>
                  <a:off x="4864530" y="681035"/>
                  <a:ext cx="276328" cy="371335"/>
                  <a:chOff x="4433831" y="736656"/>
                  <a:chExt cx="276328" cy="371335"/>
                </a:xfrm>
              </p:grpSpPr>
              <p:sp>
                <p:nvSpPr>
                  <p:cNvPr id="539" name="Google Shape;1012;p24">
                    <a:extLst>
                      <a:ext uri="{FF2B5EF4-FFF2-40B4-BE49-F238E27FC236}">
                        <a16:creationId xmlns:a16="http://schemas.microsoft.com/office/drawing/2014/main" id="{A06E14A5-8CF1-395C-AE22-905C7A183571}"/>
                      </a:ext>
                    </a:extLst>
                  </p:cNvPr>
                  <p:cNvSpPr/>
                  <p:nvPr/>
                </p:nvSpPr>
                <p:spPr>
                  <a:xfrm>
                    <a:off x="4486849" y="736656"/>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540" name="Google Shape;1013;p24">
                    <a:extLst>
                      <a:ext uri="{FF2B5EF4-FFF2-40B4-BE49-F238E27FC236}">
                        <a16:creationId xmlns:a16="http://schemas.microsoft.com/office/drawing/2014/main" id="{F7D0E2C3-EF2F-F45B-0525-D2B25B4978B2}"/>
                      </a:ext>
                    </a:extLst>
                  </p:cNvPr>
                  <p:cNvSpPr/>
                  <p:nvPr/>
                </p:nvSpPr>
                <p:spPr>
                  <a:xfrm>
                    <a:off x="4433831" y="933071"/>
                    <a:ext cx="276328"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grpSp>
          </p:grpSp>
        </p:grpSp>
        <p:grpSp>
          <p:nvGrpSpPr>
            <p:cNvPr id="515" name="Group 514">
              <a:extLst>
                <a:ext uri="{FF2B5EF4-FFF2-40B4-BE49-F238E27FC236}">
                  <a16:creationId xmlns:a16="http://schemas.microsoft.com/office/drawing/2014/main" id="{C30D3C87-B48E-D983-EFCD-13BD4EC767CF}"/>
                </a:ext>
              </a:extLst>
            </p:cNvPr>
            <p:cNvGrpSpPr/>
            <p:nvPr/>
          </p:nvGrpSpPr>
          <p:grpSpPr>
            <a:xfrm>
              <a:off x="3646577" y="4013133"/>
              <a:ext cx="1575989" cy="852674"/>
              <a:chOff x="9919547" y="1446915"/>
              <a:chExt cx="1575989" cy="852674"/>
            </a:xfrm>
          </p:grpSpPr>
          <p:sp>
            <p:nvSpPr>
              <p:cNvPr id="526" name="Google Shape;962;p24">
                <a:extLst>
                  <a:ext uri="{FF2B5EF4-FFF2-40B4-BE49-F238E27FC236}">
                    <a16:creationId xmlns:a16="http://schemas.microsoft.com/office/drawing/2014/main" id="{B51406D4-8F40-2659-3EE9-D34A153A5207}"/>
                  </a:ext>
                </a:extLst>
              </p:cNvPr>
              <p:cNvSpPr/>
              <p:nvPr/>
            </p:nvSpPr>
            <p:spPr>
              <a:xfrm>
                <a:off x="9919547" y="1746542"/>
                <a:ext cx="1575989" cy="553047"/>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rgbClr val="008B74"/>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US" sz="1200" b="1">
                    <a:solidFill>
                      <a:srgbClr val="FFFFFF"/>
                    </a:solidFill>
                    <a:latin typeface="Fira Sans Extra Condensed"/>
                    <a:ea typeface="Fira Sans Extra Condensed"/>
                    <a:cs typeface="Fira Sans Extra Condensed"/>
                    <a:sym typeface="Fira Sans Extra Condensed"/>
                  </a:rPr>
                  <a:t>Rahul Jayaprakash</a:t>
                </a:r>
              </a:p>
              <a:p>
                <a:pPr algn="ctr"/>
                <a:r>
                  <a:rPr lang="en-US" sz="954" b="1">
                    <a:solidFill>
                      <a:srgbClr val="FFC000"/>
                    </a:solidFill>
                    <a:latin typeface="Fira Sans Extra Condensed"/>
                    <a:ea typeface="Fira Sans Extra Condensed"/>
                    <a:cs typeface="Fira Sans Extra Condensed"/>
                    <a:sym typeface="Fira Sans Extra Condensed"/>
                  </a:rPr>
                  <a:t>DBA Admin</a:t>
                </a:r>
              </a:p>
            </p:txBody>
          </p:sp>
          <p:grpSp>
            <p:nvGrpSpPr>
              <p:cNvPr id="527" name="Group 526">
                <a:extLst>
                  <a:ext uri="{FF2B5EF4-FFF2-40B4-BE49-F238E27FC236}">
                    <a16:creationId xmlns:a16="http://schemas.microsoft.com/office/drawing/2014/main" id="{4B806A7B-56B6-CA9B-03B2-836AD0B39E78}"/>
                  </a:ext>
                </a:extLst>
              </p:cNvPr>
              <p:cNvGrpSpPr/>
              <p:nvPr/>
            </p:nvGrpSpPr>
            <p:grpSpPr>
              <a:xfrm>
                <a:off x="10521922" y="1446915"/>
                <a:ext cx="352272" cy="371773"/>
                <a:chOff x="4613730" y="482175"/>
                <a:chExt cx="771302" cy="771323"/>
              </a:xfrm>
            </p:grpSpPr>
            <p:grpSp>
              <p:nvGrpSpPr>
                <p:cNvPr id="528" name="Group 527">
                  <a:extLst>
                    <a:ext uri="{FF2B5EF4-FFF2-40B4-BE49-F238E27FC236}">
                      <a16:creationId xmlns:a16="http://schemas.microsoft.com/office/drawing/2014/main" id="{AAB34AE9-0320-A6DB-FC2A-276B6B5C8A6B}"/>
                    </a:ext>
                  </a:extLst>
                </p:cNvPr>
                <p:cNvGrpSpPr/>
                <p:nvPr/>
              </p:nvGrpSpPr>
              <p:grpSpPr>
                <a:xfrm>
                  <a:off x="4613730" y="482175"/>
                  <a:ext cx="771302" cy="771323"/>
                  <a:chOff x="6671587" y="124286"/>
                  <a:chExt cx="771302" cy="771323"/>
                </a:xfrm>
              </p:grpSpPr>
              <p:sp>
                <p:nvSpPr>
                  <p:cNvPr id="532" name="Google Shape;959;p24">
                    <a:extLst>
                      <a:ext uri="{FF2B5EF4-FFF2-40B4-BE49-F238E27FC236}">
                        <a16:creationId xmlns:a16="http://schemas.microsoft.com/office/drawing/2014/main" id="{61A35CF9-98A7-53DA-5793-642E9198D7C4}"/>
                      </a:ext>
                    </a:extLst>
                  </p:cNvPr>
                  <p:cNvSpPr/>
                  <p:nvPr/>
                </p:nvSpPr>
                <p:spPr>
                  <a:xfrm>
                    <a:off x="6671587" y="124286"/>
                    <a:ext cx="771302" cy="771323"/>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533" name="Google Shape;960;p24">
                    <a:extLst>
                      <a:ext uri="{FF2B5EF4-FFF2-40B4-BE49-F238E27FC236}">
                        <a16:creationId xmlns:a16="http://schemas.microsoft.com/office/drawing/2014/main" id="{8281DEC4-EFE0-F08A-75C5-3C8BC87E5E58}"/>
                      </a:ext>
                    </a:extLst>
                  </p:cNvPr>
                  <p:cNvSpPr/>
                  <p:nvPr/>
                </p:nvSpPr>
                <p:spPr>
                  <a:xfrm>
                    <a:off x="6717421" y="170120"/>
                    <a:ext cx="679637" cy="679637"/>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534" name="Google Shape;961;p24">
                    <a:extLst>
                      <a:ext uri="{FF2B5EF4-FFF2-40B4-BE49-F238E27FC236}">
                        <a16:creationId xmlns:a16="http://schemas.microsoft.com/office/drawing/2014/main" id="{0A9E8725-9AE6-4272-20A4-048278032C3B}"/>
                      </a:ext>
                    </a:extLst>
                  </p:cNvPr>
                  <p:cNvSpPr/>
                  <p:nvPr/>
                </p:nvSpPr>
                <p:spPr>
                  <a:xfrm>
                    <a:off x="6762998" y="215954"/>
                    <a:ext cx="588230" cy="588230"/>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529" name="Google Shape;1011;p24">
                  <a:extLst>
                    <a:ext uri="{FF2B5EF4-FFF2-40B4-BE49-F238E27FC236}">
                      <a16:creationId xmlns:a16="http://schemas.microsoft.com/office/drawing/2014/main" id="{16ADA8B5-D678-3896-6001-0E7E0E258811}"/>
                    </a:ext>
                  </a:extLst>
                </p:cNvPr>
                <p:cNvGrpSpPr/>
                <p:nvPr/>
              </p:nvGrpSpPr>
              <p:grpSpPr>
                <a:xfrm>
                  <a:off x="4864530" y="681035"/>
                  <a:ext cx="276328" cy="371335"/>
                  <a:chOff x="4433831" y="736656"/>
                  <a:chExt cx="276328" cy="371335"/>
                </a:xfrm>
              </p:grpSpPr>
              <p:sp>
                <p:nvSpPr>
                  <p:cNvPr id="530" name="Google Shape;1012;p24">
                    <a:extLst>
                      <a:ext uri="{FF2B5EF4-FFF2-40B4-BE49-F238E27FC236}">
                        <a16:creationId xmlns:a16="http://schemas.microsoft.com/office/drawing/2014/main" id="{FB5FCD36-01D8-AE63-B3E2-A31616E4E55D}"/>
                      </a:ext>
                    </a:extLst>
                  </p:cNvPr>
                  <p:cNvSpPr/>
                  <p:nvPr/>
                </p:nvSpPr>
                <p:spPr>
                  <a:xfrm>
                    <a:off x="4486849" y="736656"/>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531" name="Google Shape;1013;p24">
                    <a:extLst>
                      <a:ext uri="{FF2B5EF4-FFF2-40B4-BE49-F238E27FC236}">
                        <a16:creationId xmlns:a16="http://schemas.microsoft.com/office/drawing/2014/main" id="{E34F67E2-00AC-B33F-921E-3A76C948CB6C}"/>
                      </a:ext>
                    </a:extLst>
                  </p:cNvPr>
                  <p:cNvSpPr/>
                  <p:nvPr/>
                </p:nvSpPr>
                <p:spPr>
                  <a:xfrm>
                    <a:off x="4433831" y="933071"/>
                    <a:ext cx="276328"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grpSp>
          </p:grpSp>
        </p:grpSp>
        <p:grpSp>
          <p:nvGrpSpPr>
            <p:cNvPr id="516" name="Group 515">
              <a:extLst>
                <a:ext uri="{FF2B5EF4-FFF2-40B4-BE49-F238E27FC236}">
                  <a16:creationId xmlns:a16="http://schemas.microsoft.com/office/drawing/2014/main" id="{DDDA363F-1FB8-AC8F-6F80-AAA0A0D1DC9B}"/>
                </a:ext>
              </a:extLst>
            </p:cNvPr>
            <p:cNvGrpSpPr/>
            <p:nvPr/>
          </p:nvGrpSpPr>
          <p:grpSpPr>
            <a:xfrm>
              <a:off x="5322975" y="4037714"/>
              <a:ext cx="1575989" cy="852674"/>
              <a:chOff x="9919547" y="1446915"/>
              <a:chExt cx="1575989" cy="852674"/>
            </a:xfrm>
          </p:grpSpPr>
          <p:sp>
            <p:nvSpPr>
              <p:cNvPr id="517" name="Google Shape;962;p24">
                <a:extLst>
                  <a:ext uri="{FF2B5EF4-FFF2-40B4-BE49-F238E27FC236}">
                    <a16:creationId xmlns:a16="http://schemas.microsoft.com/office/drawing/2014/main" id="{0F0F1768-76E9-95F1-7E85-F9829C92EE9B}"/>
                  </a:ext>
                </a:extLst>
              </p:cNvPr>
              <p:cNvSpPr/>
              <p:nvPr/>
            </p:nvSpPr>
            <p:spPr>
              <a:xfrm>
                <a:off x="9919547" y="1746542"/>
                <a:ext cx="1575989" cy="553047"/>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rgbClr val="008B74"/>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US" sz="1200" b="1">
                    <a:solidFill>
                      <a:srgbClr val="FFFFFF"/>
                    </a:solidFill>
                    <a:latin typeface="Fira Sans Extra Condensed"/>
                    <a:ea typeface="Fira Sans Extra Condensed"/>
                    <a:cs typeface="Fira Sans Extra Condensed"/>
                    <a:sym typeface="Fira Sans Extra Condensed"/>
                  </a:rPr>
                  <a:t>Vadivel Chinna</a:t>
                </a:r>
              </a:p>
              <a:p>
                <a:pPr algn="ctr"/>
                <a:r>
                  <a:rPr lang="en-US" sz="954" b="1">
                    <a:solidFill>
                      <a:srgbClr val="FFC000"/>
                    </a:solidFill>
                    <a:latin typeface="Fira Sans Extra Condensed"/>
                    <a:ea typeface="Fira Sans Extra Condensed"/>
                    <a:cs typeface="Fira Sans Extra Condensed"/>
                    <a:sym typeface="Fira Sans Extra Condensed"/>
                  </a:rPr>
                  <a:t>DBA Admin</a:t>
                </a:r>
              </a:p>
            </p:txBody>
          </p:sp>
          <p:grpSp>
            <p:nvGrpSpPr>
              <p:cNvPr id="518" name="Group 517">
                <a:extLst>
                  <a:ext uri="{FF2B5EF4-FFF2-40B4-BE49-F238E27FC236}">
                    <a16:creationId xmlns:a16="http://schemas.microsoft.com/office/drawing/2014/main" id="{EBCF7870-E868-9768-83D6-0225697FECC4}"/>
                  </a:ext>
                </a:extLst>
              </p:cNvPr>
              <p:cNvGrpSpPr/>
              <p:nvPr/>
            </p:nvGrpSpPr>
            <p:grpSpPr>
              <a:xfrm>
                <a:off x="10521922" y="1446915"/>
                <a:ext cx="352272" cy="371773"/>
                <a:chOff x="4613730" y="482175"/>
                <a:chExt cx="771302" cy="771323"/>
              </a:xfrm>
            </p:grpSpPr>
            <p:grpSp>
              <p:nvGrpSpPr>
                <p:cNvPr id="519" name="Group 518">
                  <a:extLst>
                    <a:ext uri="{FF2B5EF4-FFF2-40B4-BE49-F238E27FC236}">
                      <a16:creationId xmlns:a16="http://schemas.microsoft.com/office/drawing/2014/main" id="{64569442-59BF-05E1-0554-E1D0CE29FD6E}"/>
                    </a:ext>
                  </a:extLst>
                </p:cNvPr>
                <p:cNvGrpSpPr/>
                <p:nvPr/>
              </p:nvGrpSpPr>
              <p:grpSpPr>
                <a:xfrm>
                  <a:off x="4613730" y="482175"/>
                  <a:ext cx="771302" cy="771323"/>
                  <a:chOff x="6671587" y="124286"/>
                  <a:chExt cx="771302" cy="771323"/>
                </a:xfrm>
              </p:grpSpPr>
              <p:sp>
                <p:nvSpPr>
                  <p:cNvPr id="523" name="Google Shape;959;p24">
                    <a:extLst>
                      <a:ext uri="{FF2B5EF4-FFF2-40B4-BE49-F238E27FC236}">
                        <a16:creationId xmlns:a16="http://schemas.microsoft.com/office/drawing/2014/main" id="{3048125F-2FE1-722B-9D77-10AD48BAB600}"/>
                      </a:ext>
                    </a:extLst>
                  </p:cNvPr>
                  <p:cNvSpPr/>
                  <p:nvPr/>
                </p:nvSpPr>
                <p:spPr>
                  <a:xfrm>
                    <a:off x="6671587" y="124286"/>
                    <a:ext cx="771302" cy="771323"/>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524" name="Google Shape;960;p24">
                    <a:extLst>
                      <a:ext uri="{FF2B5EF4-FFF2-40B4-BE49-F238E27FC236}">
                        <a16:creationId xmlns:a16="http://schemas.microsoft.com/office/drawing/2014/main" id="{2C6F1D9A-0931-2A43-9F22-4DC1EA9EFE42}"/>
                      </a:ext>
                    </a:extLst>
                  </p:cNvPr>
                  <p:cNvSpPr/>
                  <p:nvPr/>
                </p:nvSpPr>
                <p:spPr>
                  <a:xfrm>
                    <a:off x="6717421" y="170120"/>
                    <a:ext cx="679637" cy="679637"/>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525" name="Google Shape;961;p24">
                    <a:extLst>
                      <a:ext uri="{FF2B5EF4-FFF2-40B4-BE49-F238E27FC236}">
                        <a16:creationId xmlns:a16="http://schemas.microsoft.com/office/drawing/2014/main" id="{5FA0EDE3-1E54-02B6-C75E-5908046646F0}"/>
                      </a:ext>
                    </a:extLst>
                  </p:cNvPr>
                  <p:cNvSpPr/>
                  <p:nvPr/>
                </p:nvSpPr>
                <p:spPr>
                  <a:xfrm>
                    <a:off x="6762998" y="215954"/>
                    <a:ext cx="588230" cy="588230"/>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520" name="Google Shape;1011;p24">
                  <a:extLst>
                    <a:ext uri="{FF2B5EF4-FFF2-40B4-BE49-F238E27FC236}">
                      <a16:creationId xmlns:a16="http://schemas.microsoft.com/office/drawing/2014/main" id="{2944BF66-C613-A16F-F0BA-AEBF407D4DAE}"/>
                    </a:ext>
                  </a:extLst>
                </p:cNvPr>
                <p:cNvGrpSpPr/>
                <p:nvPr/>
              </p:nvGrpSpPr>
              <p:grpSpPr>
                <a:xfrm>
                  <a:off x="4864530" y="681035"/>
                  <a:ext cx="276328" cy="371335"/>
                  <a:chOff x="4433831" y="736656"/>
                  <a:chExt cx="276328" cy="371335"/>
                </a:xfrm>
              </p:grpSpPr>
              <p:sp>
                <p:nvSpPr>
                  <p:cNvPr id="521" name="Google Shape;1012;p24">
                    <a:extLst>
                      <a:ext uri="{FF2B5EF4-FFF2-40B4-BE49-F238E27FC236}">
                        <a16:creationId xmlns:a16="http://schemas.microsoft.com/office/drawing/2014/main" id="{24004F06-464E-E377-7641-0B13DE4C4E8D}"/>
                      </a:ext>
                    </a:extLst>
                  </p:cNvPr>
                  <p:cNvSpPr/>
                  <p:nvPr/>
                </p:nvSpPr>
                <p:spPr>
                  <a:xfrm>
                    <a:off x="4486849" y="736656"/>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522" name="Google Shape;1013;p24">
                    <a:extLst>
                      <a:ext uri="{FF2B5EF4-FFF2-40B4-BE49-F238E27FC236}">
                        <a16:creationId xmlns:a16="http://schemas.microsoft.com/office/drawing/2014/main" id="{7DA9CDDB-C196-9D8A-9B8B-8A3CD7E5E607}"/>
                      </a:ext>
                    </a:extLst>
                  </p:cNvPr>
                  <p:cNvSpPr/>
                  <p:nvPr/>
                </p:nvSpPr>
                <p:spPr>
                  <a:xfrm>
                    <a:off x="4433831" y="933071"/>
                    <a:ext cx="276328"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grpSp>
          </p:grpSp>
        </p:grpSp>
      </p:grpSp>
      <p:grpSp>
        <p:nvGrpSpPr>
          <p:cNvPr id="339" name="Group 338">
            <a:extLst>
              <a:ext uri="{FF2B5EF4-FFF2-40B4-BE49-F238E27FC236}">
                <a16:creationId xmlns:a16="http://schemas.microsoft.com/office/drawing/2014/main" id="{2CA9D7F4-9772-8AB9-C365-92D0675A15F3}"/>
              </a:ext>
            </a:extLst>
          </p:cNvPr>
          <p:cNvGrpSpPr/>
          <p:nvPr/>
        </p:nvGrpSpPr>
        <p:grpSpPr>
          <a:xfrm>
            <a:off x="2524288" y="1707110"/>
            <a:ext cx="1575989" cy="618111"/>
            <a:chOff x="2419391" y="1496537"/>
            <a:chExt cx="1575989" cy="896288"/>
          </a:xfrm>
        </p:grpSpPr>
        <p:sp>
          <p:nvSpPr>
            <p:cNvPr id="505" name="Google Shape;962;p24">
              <a:extLst>
                <a:ext uri="{FF2B5EF4-FFF2-40B4-BE49-F238E27FC236}">
                  <a16:creationId xmlns:a16="http://schemas.microsoft.com/office/drawing/2014/main" id="{35BD25D7-89FF-618E-34C6-D5FBE5448282}"/>
                </a:ext>
              </a:extLst>
            </p:cNvPr>
            <p:cNvSpPr/>
            <p:nvPr/>
          </p:nvSpPr>
          <p:spPr>
            <a:xfrm>
              <a:off x="2419391" y="1764263"/>
              <a:ext cx="1575989" cy="628562"/>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chemeClr val="accent6"/>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defTabSz="726778">
                <a:defRPr/>
              </a:pPr>
              <a:r>
                <a:rPr lang="en-US" sz="1200" b="1" kern="0">
                  <a:solidFill>
                    <a:schemeClr val="bg1"/>
                  </a:solidFill>
                  <a:latin typeface="Fira Sans" panose="020B0503050000020004" pitchFamily="34" charset="0"/>
                  <a:ea typeface="MS PGothic" charset="-128"/>
                </a:rPr>
                <a:t>Mahesh Achanta</a:t>
              </a:r>
            </a:p>
            <a:p>
              <a:pPr algn="ctr" defTabSz="726778">
                <a:defRPr/>
              </a:pPr>
              <a:r>
                <a:rPr lang="en-US" sz="1000" kern="0">
                  <a:solidFill>
                    <a:srgbClr val="002469"/>
                  </a:solidFill>
                  <a:latin typeface="+mj-lt"/>
                  <a:ea typeface="MS PGothic" charset="-128"/>
                </a:rPr>
                <a:t>(</a:t>
              </a:r>
              <a:r>
                <a:rPr lang="en-US" sz="1000" b="1" kern="0">
                  <a:solidFill>
                    <a:srgbClr val="FFC000"/>
                  </a:solidFill>
                  <a:latin typeface="+mj-lt"/>
                  <a:ea typeface="MS PGothic" charset="-128"/>
                </a:rPr>
                <a:t>MSSQL Lead DBA</a:t>
              </a:r>
            </a:p>
          </p:txBody>
        </p:sp>
        <p:grpSp>
          <p:nvGrpSpPr>
            <p:cNvPr id="506" name="Group 505">
              <a:extLst>
                <a:ext uri="{FF2B5EF4-FFF2-40B4-BE49-F238E27FC236}">
                  <a16:creationId xmlns:a16="http://schemas.microsoft.com/office/drawing/2014/main" id="{FF5B568A-5DEE-472E-B03D-778F3FA6C8C5}"/>
                </a:ext>
              </a:extLst>
            </p:cNvPr>
            <p:cNvGrpSpPr/>
            <p:nvPr/>
          </p:nvGrpSpPr>
          <p:grpSpPr>
            <a:xfrm>
              <a:off x="3017214" y="1496537"/>
              <a:ext cx="352272" cy="371773"/>
              <a:chOff x="4613730" y="482175"/>
              <a:chExt cx="771302" cy="771323"/>
            </a:xfrm>
          </p:grpSpPr>
          <p:grpSp>
            <p:nvGrpSpPr>
              <p:cNvPr id="507" name="Group 506">
                <a:extLst>
                  <a:ext uri="{FF2B5EF4-FFF2-40B4-BE49-F238E27FC236}">
                    <a16:creationId xmlns:a16="http://schemas.microsoft.com/office/drawing/2014/main" id="{39812DC4-AD6C-C9EB-A91D-D79FD0D3E138}"/>
                  </a:ext>
                </a:extLst>
              </p:cNvPr>
              <p:cNvGrpSpPr/>
              <p:nvPr/>
            </p:nvGrpSpPr>
            <p:grpSpPr>
              <a:xfrm>
                <a:off x="4613730" y="482175"/>
                <a:ext cx="771302" cy="771323"/>
                <a:chOff x="6671587" y="124286"/>
                <a:chExt cx="771302" cy="771323"/>
              </a:xfrm>
            </p:grpSpPr>
            <p:sp>
              <p:nvSpPr>
                <p:cNvPr id="511" name="Google Shape;959;p24">
                  <a:extLst>
                    <a:ext uri="{FF2B5EF4-FFF2-40B4-BE49-F238E27FC236}">
                      <a16:creationId xmlns:a16="http://schemas.microsoft.com/office/drawing/2014/main" id="{6FE92D69-CFAF-FFBA-9C1B-F8E3E9CC37FC}"/>
                    </a:ext>
                  </a:extLst>
                </p:cNvPr>
                <p:cNvSpPr/>
                <p:nvPr/>
              </p:nvSpPr>
              <p:spPr>
                <a:xfrm>
                  <a:off x="6671587" y="124286"/>
                  <a:ext cx="771302" cy="771323"/>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512" name="Google Shape;960;p24">
                  <a:extLst>
                    <a:ext uri="{FF2B5EF4-FFF2-40B4-BE49-F238E27FC236}">
                      <a16:creationId xmlns:a16="http://schemas.microsoft.com/office/drawing/2014/main" id="{54438EA8-F935-677E-714D-47DAF02E92DB}"/>
                    </a:ext>
                  </a:extLst>
                </p:cNvPr>
                <p:cNvSpPr/>
                <p:nvPr/>
              </p:nvSpPr>
              <p:spPr>
                <a:xfrm>
                  <a:off x="6717421" y="170120"/>
                  <a:ext cx="679637" cy="679637"/>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chemeClr val="accent6"/>
                </a:solidFill>
                <a:ln>
                  <a:noFill/>
                </a:ln>
              </p:spPr>
              <p:txBody>
                <a:bodyPr spcFirstLastPara="1" wrap="square" lIns="72667" tIns="72667" rIns="72667" bIns="72667" anchor="ctr" anchorCtr="0">
                  <a:noAutofit/>
                </a:bodyPr>
                <a:lstStyle/>
                <a:p>
                  <a:endParaRPr sz="1430"/>
                </a:p>
              </p:txBody>
            </p:sp>
            <p:sp>
              <p:nvSpPr>
                <p:cNvPr id="513" name="Google Shape;961;p24">
                  <a:extLst>
                    <a:ext uri="{FF2B5EF4-FFF2-40B4-BE49-F238E27FC236}">
                      <a16:creationId xmlns:a16="http://schemas.microsoft.com/office/drawing/2014/main" id="{EEF754DD-AF3E-6D73-65D5-555D325A74B9}"/>
                    </a:ext>
                  </a:extLst>
                </p:cNvPr>
                <p:cNvSpPr/>
                <p:nvPr/>
              </p:nvSpPr>
              <p:spPr>
                <a:xfrm>
                  <a:off x="6762998" y="215954"/>
                  <a:ext cx="588230" cy="588230"/>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508" name="Google Shape;1011;p24">
                <a:extLst>
                  <a:ext uri="{FF2B5EF4-FFF2-40B4-BE49-F238E27FC236}">
                    <a16:creationId xmlns:a16="http://schemas.microsoft.com/office/drawing/2014/main" id="{530F541C-6AE4-6D59-E108-7B06D8500388}"/>
                  </a:ext>
                </a:extLst>
              </p:cNvPr>
              <p:cNvGrpSpPr/>
              <p:nvPr/>
            </p:nvGrpSpPr>
            <p:grpSpPr>
              <a:xfrm>
                <a:off x="4864530" y="681035"/>
                <a:ext cx="276328" cy="371335"/>
                <a:chOff x="4433831" y="736656"/>
                <a:chExt cx="276328" cy="371335"/>
              </a:xfrm>
            </p:grpSpPr>
            <p:sp>
              <p:nvSpPr>
                <p:cNvPr id="509" name="Google Shape;1012;p24">
                  <a:extLst>
                    <a:ext uri="{FF2B5EF4-FFF2-40B4-BE49-F238E27FC236}">
                      <a16:creationId xmlns:a16="http://schemas.microsoft.com/office/drawing/2014/main" id="{2C4D7DA7-8486-4BAB-1C69-EA9297E60518}"/>
                    </a:ext>
                  </a:extLst>
                </p:cNvPr>
                <p:cNvSpPr/>
                <p:nvPr/>
              </p:nvSpPr>
              <p:spPr>
                <a:xfrm>
                  <a:off x="4486849" y="736656"/>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chemeClr val="accent6"/>
                </a:solidFill>
                <a:ln>
                  <a:noFill/>
                </a:ln>
              </p:spPr>
              <p:txBody>
                <a:bodyPr spcFirstLastPara="1" wrap="square" lIns="72667" tIns="72667" rIns="72667" bIns="72667" anchor="ctr" anchorCtr="0">
                  <a:noAutofit/>
                </a:bodyPr>
                <a:lstStyle/>
                <a:p>
                  <a:endParaRPr sz="1430"/>
                </a:p>
              </p:txBody>
            </p:sp>
            <p:sp>
              <p:nvSpPr>
                <p:cNvPr id="510" name="Google Shape;1013;p24">
                  <a:extLst>
                    <a:ext uri="{FF2B5EF4-FFF2-40B4-BE49-F238E27FC236}">
                      <a16:creationId xmlns:a16="http://schemas.microsoft.com/office/drawing/2014/main" id="{F18E9135-4F3C-D72B-26F1-E12D00D810D1}"/>
                    </a:ext>
                  </a:extLst>
                </p:cNvPr>
                <p:cNvSpPr/>
                <p:nvPr/>
              </p:nvSpPr>
              <p:spPr>
                <a:xfrm>
                  <a:off x="4433831" y="933071"/>
                  <a:ext cx="276328"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chemeClr val="accent6"/>
                </a:solidFill>
                <a:ln>
                  <a:noFill/>
                </a:ln>
              </p:spPr>
              <p:txBody>
                <a:bodyPr spcFirstLastPara="1" wrap="square" lIns="72667" tIns="72667" rIns="72667" bIns="72667" anchor="ctr" anchorCtr="0">
                  <a:noAutofit/>
                </a:bodyPr>
                <a:lstStyle/>
                <a:p>
                  <a:endParaRPr sz="1430"/>
                </a:p>
              </p:txBody>
            </p:sp>
          </p:grpSp>
        </p:grpSp>
      </p:grpSp>
      <p:grpSp>
        <p:nvGrpSpPr>
          <p:cNvPr id="340" name="Group 339">
            <a:extLst>
              <a:ext uri="{FF2B5EF4-FFF2-40B4-BE49-F238E27FC236}">
                <a16:creationId xmlns:a16="http://schemas.microsoft.com/office/drawing/2014/main" id="{38AE40CD-DA8B-15CD-B153-D78DB3649F79}"/>
              </a:ext>
            </a:extLst>
          </p:cNvPr>
          <p:cNvGrpSpPr/>
          <p:nvPr/>
        </p:nvGrpSpPr>
        <p:grpSpPr>
          <a:xfrm>
            <a:off x="8911233" y="1722169"/>
            <a:ext cx="1575989" cy="618111"/>
            <a:chOff x="2419391" y="1496537"/>
            <a:chExt cx="1575989" cy="896288"/>
          </a:xfrm>
        </p:grpSpPr>
        <p:sp>
          <p:nvSpPr>
            <p:cNvPr id="496" name="Google Shape;962;p24">
              <a:extLst>
                <a:ext uri="{FF2B5EF4-FFF2-40B4-BE49-F238E27FC236}">
                  <a16:creationId xmlns:a16="http://schemas.microsoft.com/office/drawing/2014/main" id="{194B0C9D-CF3E-A720-C194-29094383FA90}"/>
                </a:ext>
              </a:extLst>
            </p:cNvPr>
            <p:cNvSpPr/>
            <p:nvPr/>
          </p:nvSpPr>
          <p:spPr>
            <a:xfrm>
              <a:off x="2419391" y="1764263"/>
              <a:ext cx="1575989" cy="628562"/>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chemeClr val="accent6"/>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defTabSz="726778">
                <a:defRPr/>
              </a:pPr>
              <a:r>
                <a:rPr lang="en-US" sz="1200" b="1" kern="0">
                  <a:solidFill>
                    <a:schemeClr val="bg1"/>
                  </a:solidFill>
                  <a:latin typeface="Fira Sans" panose="020B0503050000020004" pitchFamily="34" charset="0"/>
                  <a:ea typeface="MS PGothic"/>
                </a:rPr>
                <a:t>Rakesh Baratam</a:t>
              </a:r>
              <a:endParaRPr lang="en-US" sz="1200" b="1" kern="0">
                <a:solidFill>
                  <a:schemeClr val="bg1"/>
                </a:solidFill>
                <a:latin typeface="Fira Sans" panose="020B0503050000020004" pitchFamily="34" charset="0"/>
                <a:ea typeface="MS PGothic"/>
                <a:cs typeface="Arial"/>
              </a:endParaRPr>
            </a:p>
            <a:p>
              <a:pPr algn="ctr" defTabSz="726778">
                <a:defRPr/>
              </a:pPr>
              <a:r>
                <a:rPr lang="en-US" sz="1000" b="1" kern="0">
                  <a:solidFill>
                    <a:srgbClr val="FFC000"/>
                  </a:solidFill>
                  <a:latin typeface="+mj-lt"/>
                  <a:ea typeface="MS PGothic"/>
                </a:rPr>
                <a:t>Lead Oracle/EBS DBA</a:t>
              </a:r>
              <a:endParaRPr lang="en-US" sz="1000" b="1" kern="0">
                <a:solidFill>
                  <a:srgbClr val="FFC000"/>
                </a:solidFill>
                <a:latin typeface="+mj-lt"/>
                <a:ea typeface="MS PGothic"/>
                <a:cs typeface="Arial"/>
              </a:endParaRPr>
            </a:p>
          </p:txBody>
        </p:sp>
        <p:grpSp>
          <p:nvGrpSpPr>
            <p:cNvPr id="497" name="Group 496">
              <a:extLst>
                <a:ext uri="{FF2B5EF4-FFF2-40B4-BE49-F238E27FC236}">
                  <a16:creationId xmlns:a16="http://schemas.microsoft.com/office/drawing/2014/main" id="{9DFCC284-3B21-0BE7-A173-9441249F0471}"/>
                </a:ext>
              </a:extLst>
            </p:cNvPr>
            <p:cNvGrpSpPr/>
            <p:nvPr/>
          </p:nvGrpSpPr>
          <p:grpSpPr>
            <a:xfrm>
              <a:off x="3017214" y="1496537"/>
              <a:ext cx="352272" cy="371773"/>
              <a:chOff x="4613730" y="482175"/>
              <a:chExt cx="771302" cy="771323"/>
            </a:xfrm>
          </p:grpSpPr>
          <p:grpSp>
            <p:nvGrpSpPr>
              <p:cNvPr id="498" name="Group 497">
                <a:extLst>
                  <a:ext uri="{FF2B5EF4-FFF2-40B4-BE49-F238E27FC236}">
                    <a16:creationId xmlns:a16="http://schemas.microsoft.com/office/drawing/2014/main" id="{F9F301D2-5015-60B2-F1F8-CD81D58AD75A}"/>
                  </a:ext>
                </a:extLst>
              </p:cNvPr>
              <p:cNvGrpSpPr/>
              <p:nvPr/>
            </p:nvGrpSpPr>
            <p:grpSpPr>
              <a:xfrm>
                <a:off x="4613730" y="482175"/>
                <a:ext cx="771302" cy="771323"/>
                <a:chOff x="6671587" y="124286"/>
                <a:chExt cx="771302" cy="771323"/>
              </a:xfrm>
            </p:grpSpPr>
            <p:sp>
              <p:nvSpPr>
                <p:cNvPr id="502" name="Google Shape;959;p24">
                  <a:extLst>
                    <a:ext uri="{FF2B5EF4-FFF2-40B4-BE49-F238E27FC236}">
                      <a16:creationId xmlns:a16="http://schemas.microsoft.com/office/drawing/2014/main" id="{9CD81B3F-9B84-F10B-43A2-7B90E6F2B470}"/>
                    </a:ext>
                  </a:extLst>
                </p:cNvPr>
                <p:cNvSpPr/>
                <p:nvPr/>
              </p:nvSpPr>
              <p:spPr>
                <a:xfrm>
                  <a:off x="6671587" y="124286"/>
                  <a:ext cx="771302" cy="771323"/>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503" name="Google Shape;960;p24">
                  <a:extLst>
                    <a:ext uri="{FF2B5EF4-FFF2-40B4-BE49-F238E27FC236}">
                      <a16:creationId xmlns:a16="http://schemas.microsoft.com/office/drawing/2014/main" id="{264B54FB-A331-2A6D-3E4C-8EC7B1598BFC}"/>
                    </a:ext>
                  </a:extLst>
                </p:cNvPr>
                <p:cNvSpPr/>
                <p:nvPr/>
              </p:nvSpPr>
              <p:spPr>
                <a:xfrm>
                  <a:off x="6717421" y="170120"/>
                  <a:ext cx="679637" cy="679637"/>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chemeClr val="accent6"/>
                </a:solidFill>
                <a:ln>
                  <a:noFill/>
                </a:ln>
              </p:spPr>
              <p:txBody>
                <a:bodyPr spcFirstLastPara="1" wrap="square" lIns="72667" tIns="72667" rIns="72667" bIns="72667" anchor="ctr" anchorCtr="0">
                  <a:noAutofit/>
                </a:bodyPr>
                <a:lstStyle/>
                <a:p>
                  <a:endParaRPr sz="1430"/>
                </a:p>
              </p:txBody>
            </p:sp>
            <p:sp>
              <p:nvSpPr>
                <p:cNvPr id="504" name="Google Shape;961;p24">
                  <a:extLst>
                    <a:ext uri="{FF2B5EF4-FFF2-40B4-BE49-F238E27FC236}">
                      <a16:creationId xmlns:a16="http://schemas.microsoft.com/office/drawing/2014/main" id="{74052C7C-865C-0A5C-3367-9BADF31EA712}"/>
                    </a:ext>
                  </a:extLst>
                </p:cNvPr>
                <p:cNvSpPr/>
                <p:nvPr/>
              </p:nvSpPr>
              <p:spPr>
                <a:xfrm>
                  <a:off x="6762998" y="215954"/>
                  <a:ext cx="588230" cy="588230"/>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499" name="Google Shape;1011;p24">
                <a:extLst>
                  <a:ext uri="{FF2B5EF4-FFF2-40B4-BE49-F238E27FC236}">
                    <a16:creationId xmlns:a16="http://schemas.microsoft.com/office/drawing/2014/main" id="{74B390B6-D1AB-30C7-CB95-14F969F1E001}"/>
                  </a:ext>
                </a:extLst>
              </p:cNvPr>
              <p:cNvGrpSpPr/>
              <p:nvPr/>
            </p:nvGrpSpPr>
            <p:grpSpPr>
              <a:xfrm>
                <a:off x="4864530" y="681035"/>
                <a:ext cx="276328" cy="371335"/>
                <a:chOff x="4433831" y="736656"/>
                <a:chExt cx="276328" cy="371335"/>
              </a:xfrm>
            </p:grpSpPr>
            <p:sp>
              <p:nvSpPr>
                <p:cNvPr id="500" name="Google Shape;1012;p24">
                  <a:extLst>
                    <a:ext uri="{FF2B5EF4-FFF2-40B4-BE49-F238E27FC236}">
                      <a16:creationId xmlns:a16="http://schemas.microsoft.com/office/drawing/2014/main" id="{29E942F6-6D93-108A-6042-7E99DA854129}"/>
                    </a:ext>
                  </a:extLst>
                </p:cNvPr>
                <p:cNvSpPr/>
                <p:nvPr/>
              </p:nvSpPr>
              <p:spPr>
                <a:xfrm>
                  <a:off x="4486849" y="736656"/>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chemeClr val="accent6"/>
                </a:solidFill>
                <a:ln>
                  <a:noFill/>
                </a:ln>
              </p:spPr>
              <p:txBody>
                <a:bodyPr spcFirstLastPara="1" wrap="square" lIns="72667" tIns="72667" rIns="72667" bIns="72667" anchor="ctr" anchorCtr="0">
                  <a:noAutofit/>
                </a:bodyPr>
                <a:lstStyle/>
                <a:p>
                  <a:endParaRPr sz="1430"/>
                </a:p>
              </p:txBody>
            </p:sp>
            <p:sp>
              <p:nvSpPr>
                <p:cNvPr id="501" name="Google Shape;1013;p24">
                  <a:extLst>
                    <a:ext uri="{FF2B5EF4-FFF2-40B4-BE49-F238E27FC236}">
                      <a16:creationId xmlns:a16="http://schemas.microsoft.com/office/drawing/2014/main" id="{6A4248C2-E986-3FD4-7B26-775DE12654BF}"/>
                    </a:ext>
                  </a:extLst>
                </p:cNvPr>
                <p:cNvSpPr/>
                <p:nvPr/>
              </p:nvSpPr>
              <p:spPr>
                <a:xfrm>
                  <a:off x="4433831" y="933071"/>
                  <a:ext cx="276328"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chemeClr val="accent6"/>
                </a:solidFill>
                <a:ln>
                  <a:noFill/>
                </a:ln>
              </p:spPr>
              <p:txBody>
                <a:bodyPr spcFirstLastPara="1" wrap="square" lIns="72667" tIns="72667" rIns="72667" bIns="72667" anchor="ctr" anchorCtr="0">
                  <a:noAutofit/>
                </a:bodyPr>
                <a:lstStyle/>
                <a:p>
                  <a:endParaRPr sz="1430"/>
                </a:p>
              </p:txBody>
            </p:sp>
          </p:grpSp>
        </p:grpSp>
      </p:grpSp>
      <p:cxnSp>
        <p:nvCxnSpPr>
          <p:cNvPr id="343" name="Straight Connector 342">
            <a:extLst>
              <a:ext uri="{FF2B5EF4-FFF2-40B4-BE49-F238E27FC236}">
                <a16:creationId xmlns:a16="http://schemas.microsoft.com/office/drawing/2014/main" id="{2DECB245-1C57-DE4D-2C72-D5EB80F5FEDD}"/>
              </a:ext>
            </a:extLst>
          </p:cNvPr>
          <p:cNvCxnSpPr>
            <a:cxnSpLocks/>
          </p:cNvCxnSpPr>
          <p:nvPr/>
        </p:nvCxnSpPr>
        <p:spPr bwMode="auto">
          <a:xfrm>
            <a:off x="9774428" y="2306533"/>
            <a:ext cx="0" cy="636488"/>
          </a:xfrm>
          <a:prstGeom prst="line">
            <a:avLst/>
          </a:prstGeom>
          <a:ln w="15875">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44" name="Google Shape;962;p24">
            <a:extLst>
              <a:ext uri="{FF2B5EF4-FFF2-40B4-BE49-F238E27FC236}">
                <a16:creationId xmlns:a16="http://schemas.microsoft.com/office/drawing/2014/main" id="{D67F6820-F2D9-DFC0-7F7A-8BD18FAE2B95}"/>
              </a:ext>
            </a:extLst>
          </p:cNvPr>
          <p:cNvSpPr/>
          <p:nvPr/>
        </p:nvSpPr>
        <p:spPr>
          <a:xfrm>
            <a:off x="215292" y="3976219"/>
            <a:ext cx="4148237" cy="339753"/>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chemeClr val="accent6">
              <a:lumMod val="40000"/>
              <a:lumOff val="60000"/>
            </a:schemeClr>
          </a:solidFill>
          <a:ln>
            <a:noFill/>
          </a:ln>
          <a:effectLst>
            <a:outerShdw blurRad="50800" dist="38100" dir="8100000" algn="tr" rotWithShape="0">
              <a:prstClr val="black">
                <a:alpha val="40000"/>
              </a:prstClr>
            </a:outerShdw>
          </a:effectLst>
        </p:spPr>
        <p:txBody>
          <a:bodyPr spcFirstLastPara="1" wrap="square" lIns="72667" tIns="72667" rIns="72667" bIns="72667" anchor="ctr" anchorCtr="0">
            <a:noAutofit/>
          </a:bodyPr>
          <a:lstStyle/>
          <a:p>
            <a:pPr algn="ctr"/>
            <a:r>
              <a:rPr lang="en-US" sz="954" b="1">
                <a:latin typeface="Fira Sans Extra Condensed"/>
                <a:ea typeface="Fira Sans Extra Condensed"/>
                <a:cs typeface="Fira Sans Extra Condensed"/>
                <a:sym typeface="Fira Sans Extra Condensed"/>
              </a:rPr>
              <a:t>MDM APPLICATION SUPPORT</a:t>
            </a:r>
          </a:p>
        </p:txBody>
      </p:sp>
      <p:grpSp>
        <p:nvGrpSpPr>
          <p:cNvPr id="345" name="Group 344">
            <a:extLst>
              <a:ext uri="{FF2B5EF4-FFF2-40B4-BE49-F238E27FC236}">
                <a16:creationId xmlns:a16="http://schemas.microsoft.com/office/drawing/2014/main" id="{5210B359-D4A2-B599-BCB7-4F5938428F04}"/>
              </a:ext>
            </a:extLst>
          </p:cNvPr>
          <p:cNvGrpSpPr/>
          <p:nvPr/>
        </p:nvGrpSpPr>
        <p:grpSpPr>
          <a:xfrm>
            <a:off x="2459328" y="4472954"/>
            <a:ext cx="2009167" cy="599544"/>
            <a:chOff x="8558107" y="1314116"/>
            <a:chExt cx="2009167" cy="965274"/>
          </a:xfrm>
        </p:grpSpPr>
        <p:sp>
          <p:nvSpPr>
            <p:cNvPr id="487" name="Google Shape;962;p24">
              <a:extLst>
                <a:ext uri="{FF2B5EF4-FFF2-40B4-BE49-F238E27FC236}">
                  <a16:creationId xmlns:a16="http://schemas.microsoft.com/office/drawing/2014/main" id="{14CEBD63-6327-D89E-945C-93C186071563}"/>
                </a:ext>
              </a:extLst>
            </p:cNvPr>
            <p:cNvSpPr/>
            <p:nvPr/>
          </p:nvSpPr>
          <p:spPr>
            <a:xfrm>
              <a:off x="8558107" y="1555113"/>
              <a:ext cx="2009167" cy="724277"/>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rgbClr val="008B74"/>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US" sz="1200" b="1">
                  <a:solidFill>
                    <a:srgbClr val="FFFFFF"/>
                  </a:solidFill>
                  <a:latin typeface="Fira Sans Extra Condensed"/>
                  <a:ea typeface="Fira Sans Extra Condensed"/>
                  <a:cs typeface="Fira Sans Extra Condensed"/>
                  <a:sym typeface="Fira Sans Extra Condensed"/>
                </a:rPr>
                <a:t>Venkata </a:t>
              </a:r>
              <a:r>
                <a:rPr lang="en-US" sz="1200" b="1" err="1">
                  <a:solidFill>
                    <a:srgbClr val="FFFFFF"/>
                  </a:solidFill>
                  <a:latin typeface="Fira Sans Extra Condensed"/>
                  <a:ea typeface="Fira Sans Extra Condensed"/>
                  <a:cs typeface="Fira Sans Extra Condensed"/>
                  <a:sym typeface="Fira Sans Extra Condensed"/>
                </a:rPr>
                <a:t>Darawith</a:t>
              </a:r>
              <a:endParaRPr lang="en-US" sz="1200" b="1">
                <a:solidFill>
                  <a:srgbClr val="FFFFFF"/>
                </a:solidFill>
                <a:latin typeface="Fira Sans Extra Condensed"/>
                <a:ea typeface="Fira Sans Extra Condensed"/>
                <a:cs typeface="Fira Sans Extra Condensed"/>
              </a:endParaRPr>
            </a:p>
            <a:p>
              <a:pPr algn="ctr"/>
              <a:r>
                <a:rPr lang="en-US" sz="1000" b="1" kern="0">
                  <a:solidFill>
                    <a:srgbClr val="FFC000"/>
                  </a:solidFill>
                  <a:latin typeface="+mj-lt"/>
                  <a:ea typeface="MS PGothic"/>
                </a:rPr>
                <a:t>Informatica MDM Lead</a:t>
              </a:r>
              <a:endParaRPr lang="en-US" sz="1000" b="1">
                <a:solidFill>
                  <a:srgbClr val="FFC000"/>
                </a:solidFill>
                <a:latin typeface="MS PGothic"/>
                <a:ea typeface="MS PGothic"/>
                <a:cs typeface="Fira Sans Extra Condensed"/>
                <a:sym typeface="Fira Sans Extra Condensed"/>
              </a:endParaRPr>
            </a:p>
          </p:txBody>
        </p:sp>
        <p:grpSp>
          <p:nvGrpSpPr>
            <p:cNvPr id="488" name="Group 487">
              <a:extLst>
                <a:ext uri="{FF2B5EF4-FFF2-40B4-BE49-F238E27FC236}">
                  <a16:creationId xmlns:a16="http://schemas.microsoft.com/office/drawing/2014/main" id="{D75CA337-FE8A-5503-8D45-F879CD51087F}"/>
                </a:ext>
              </a:extLst>
            </p:cNvPr>
            <p:cNvGrpSpPr/>
            <p:nvPr/>
          </p:nvGrpSpPr>
          <p:grpSpPr>
            <a:xfrm>
              <a:off x="9383856" y="1314116"/>
              <a:ext cx="352272" cy="371774"/>
              <a:chOff x="2121926" y="206655"/>
              <a:chExt cx="771302" cy="771324"/>
            </a:xfrm>
          </p:grpSpPr>
          <p:grpSp>
            <p:nvGrpSpPr>
              <p:cNvPr id="489" name="Group 488">
                <a:extLst>
                  <a:ext uri="{FF2B5EF4-FFF2-40B4-BE49-F238E27FC236}">
                    <a16:creationId xmlns:a16="http://schemas.microsoft.com/office/drawing/2014/main" id="{0ADE7671-8AF8-7D71-E3FF-F61E8568639A}"/>
                  </a:ext>
                </a:extLst>
              </p:cNvPr>
              <p:cNvGrpSpPr/>
              <p:nvPr/>
            </p:nvGrpSpPr>
            <p:grpSpPr>
              <a:xfrm>
                <a:off x="2121926" y="206655"/>
                <a:ext cx="771302" cy="771324"/>
                <a:chOff x="4179783" y="-151234"/>
                <a:chExt cx="771302" cy="771324"/>
              </a:xfrm>
            </p:grpSpPr>
            <p:sp>
              <p:nvSpPr>
                <p:cNvPr id="493" name="Google Shape;959;p24">
                  <a:extLst>
                    <a:ext uri="{FF2B5EF4-FFF2-40B4-BE49-F238E27FC236}">
                      <a16:creationId xmlns:a16="http://schemas.microsoft.com/office/drawing/2014/main" id="{638458D1-583C-94F8-9155-5303CBB104E0}"/>
                    </a:ext>
                  </a:extLst>
                </p:cNvPr>
                <p:cNvSpPr/>
                <p:nvPr/>
              </p:nvSpPr>
              <p:spPr>
                <a:xfrm>
                  <a:off x="4179783" y="-151234"/>
                  <a:ext cx="771302" cy="771324"/>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494" name="Google Shape;960;p24">
                  <a:extLst>
                    <a:ext uri="{FF2B5EF4-FFF2-40B4-BE49-F238E27FC236}">
                      <a16:creationId xmlns:a16="http://schemas.microsoft.com/office/drawing/2014/main" id="{A69152ED-AE01-6FB9-FB30-32B8C99C6014}"/>
                    </a:ext>
                  </a:extLst>
                </p:cNvPr>
                <p:cNvSpPr/>
                <p:nvPr/>
              </p:nvSpPr>
              <p:spPr>
                <a:xfrm>
                  <a:off x="4225616" y="-105401"/>
                  <a:ext cx="679636" cy="679638"/>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495" name="Google Shape;961;p24">
                  <a:extLst>
                    <a:ext uri="{FF2B5EF4-FFF2-40B4-BE49-F238E27FC236}">
                      <a16:creationId xmlns:a16="http://schemas.microsoft.com/office/drawing/2014/main" id="{F249CF9B-1C10-6831-B523-275FE3FD9A76}"/>
                    </a:ext>
                  </a:extLst>
                </p:cNvPr>
                <p:cNvSpPr/>
                <p:nvPr/>
              </p:nvSpPr>
              <p:spPr>
                <a:xfrm>
                  <a:off x="4271195" y="-59567"/>
                  <a:ext cx="588231" cy="588228"/>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490" name="Google Shape;1011;p24">
                <a:extLst>
                  <a:ext uri="{FF2B5EF4-FFF2-40B4-BE49-F238E27FC236}">
                    <a16:creationId xmlns:a16="http://schemas.microsoft.com/office/drawing/2014/main" id="{6150AC9B-8663-8EFE-AD68-0F7B8FF35C4F}"/>
                  </a:ext>
                </a:extLst>
              </p:cNvPr>
              <p:cNvGrpSpPr/>
              <p:nvPr/>
            </p:nvGrpSpPr>
            <p:grpSpPr>
              <a:xfrm>
                <a:off x="2372725" y="405514"/>
                <a:ext cx="276329" cy="371335"/>
                <a:chOff x="1942026" y="461135"/>
                <a:chExt cx="276329" cy="371335"/>
              </a:xfrm>
            </p:grpSpPr>
            <p:sp>
              <p:nvSpPr>
                <p:cNvPr id="491" name="Google Shape;1012;p24">
                  <a:extLst>
                    <a:ext uri="{FF2B5EF4-FFF2-40B4-BE49-F238E27FC236}">
                      <a16:creationId xmlns:a16="http://schemas.microsoft.com/office/drawing/2014/main" id="{F5AA2F7A-2FB4-04D5-DE91-7A2E890253C9}"/>
                    </a:ext>
                  </a:extLst>
                </p:cNvPr>
                <p:cNvSpPr/>
                <p:nvPr/>
              </p:nvSpPr>
              <p:spPr>
                <a:xfrm>
                  <a:off x="1995043" y="461135"/>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492" name="Google Shape;1013;p24">
                  <a:extLst>
                    <a:ext uri="{FF2B5EF4-FFF2-40B4-BE49-F238E27FC236}">
                      <a16:creationId xmlns:a16="http://schemas.microsoft.com/office/drawing/2014/main" id="{0BEC01CE-4B83-77DA-91B4-1BEFC2369136}"/>
                    </a:ext>
                  </a:extLst>
                </p:cNvPr>
                <p:cNvSpPr/>
                <p:nvPr/>
              </p:nvSpPr>
              <p:spPr>
                <a:xfrm>
                  <a:off x="1942026" y="657550"/>
                  <a:ext cx="276329"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grpSp>
        </p:grpSp>
      </p:grpSp>
      <p:cxnSp>
        <p:nvCxnSpPr>
          <p:cNvPr id="346" name="Straight Connector 345">
            <a:extLst>
              <a:ext uri="{FF2B5EF4-FFF2-40B4-BE49-F238E27FC236}">
                <a16:creationId xmlns:a16="http://schemas.microsoft.com/office/drawing/2014/main" id="{AE52689C-B996-F2E5-FB96-46D794DA6B02}"/>
              </a:ext>
            </a:extLst>
          </p:cNvPr>
          <p:cNvCxnSpPr>
            <a:cxnSpLocks/>
          </p:cNvCxnSpPr>
          <p:nvPr/>
        </p:nvCxnSpPr>
        <p:spPr bwMode="auto">
          <a:xfrm>
            <a:off x="2136511" y="2155358"/>
            <a:ext cx="366378" cy="0"/>
          </a:xfrm>
          <a:prstGeom prst="line">
            <a:avLst/>
          </a:prstGeom>
          <a:ln w="15875">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47" name="Google Shape;962;p24">
            <a:extLst>
              <a:ext uri="{FF2B5EF4-FFF2-40B4-BE49-F238E27FC236}">
                <a16:creationId xmlns:a16="http://schemas.microsoft.com/office/drawing/2014/main" id="{D1688657-B686-D990-C4D2-4CBABEC4BC4B}"/>
              </a:ext>
            </a:extLst>
          </p:cNvPr>
          <p:cNvSpPr/>
          <p:nvPr/>
        </p:nvSpPr>
        <p:spPr>
          <a:xfrm>
            <a:off x="213958" y="1963652"/>
            <a:ext cx="1924523" cy="338848"/>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chemeClr val="accent6">
              <a:lumMod val="40000"/>
              <a:lumOff val="60000"/>
            </a:schemeClr>
          </a:solidFill>
          <a:ln>
            <a:noFill/>
          </a:ln>
          <a:effectLst>
            <a:outerShdw blurRad="50800" dist="38100" dir="8100000" algn="tr" rotWithShape="0">
              <a:prstClr val="black">
                <a:alpha val="40000"/>
              </a:prstClr>
            </a:outerShdw>
          </a:effectLst>
        </p:spPr>
        <p:txBody>
          <a:bodyPr spcFirstLastPara="1" wrap="square" lIns="72667" tIns="72667" rIns="72667" bIns="72667" anchor="ctr" anchorCtr="0">
            <a:noAutofit/>
          </a:bodyPr>
          <a:lstStyle/>
          <a:p>
            <a:pPr algn="ctr"/>
            <a:r>
              <a:rPr lang="en-US" sz="954" b="1">
                <a:latin typeface="Fira Sans Extra Condensed"/>
                <a:ea typeface="Fira Sans Extra Condensed"/>
                <a:cs typeface="Fira Sans Extra Condensed"/>
                <a:sym typeface="Fira Sans Extra Condensed"/>
              </a:rPr>
              <a:t>MICROSOFT SQL SERVER SUPPORT</a:t>
            </a:r>
          </a:p>
        </p:txBody>
      </p:sp>
      <p:cxnSp>
        <p:nvCxnSpPr>
          <p:cNvPr id="348" name="Straight Connector 347">
            <a:extLst>
              <a:ext uri="{FF2B5EF4-FFF2-40B4-BE49-F238E27FC236}">
                <a16:creationId xmlns:a16="http://schemas.microsoft.com/office/drawing/2014/main" id="{51C32D87-3D2F-E8E8-7B48-E0EF676DACB8}"/>
              </a:ext>
            </a:extLst>
          </p:cNvPr>
          <p:cNvCxnSpPr>
            <a:cxnSpLocks/>
          </p:cNvCxnSpPr>
          <p:nvPr/>
        </p:nvCxnSpPr>
        <p:spPr bwMode="auto">
          <a:xfrm>
            <a:off x="10428348" y="2129783"/>
            <a:ext cx="554726" cy="0"/>
          </a:xfrm>
          <a:prstGeom prst="line">
            <a:avLst/>
          </a:prstGeom>
          <a:ln w="15875">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349" name="Group 348">
            <a:extLst>
              <a:ext uri="{FF2B5EF4-FFF2-40B4-BE49-F238E27FC236}">
                <a16:creationId xmlns:a16="http://schemas.microsoft.com/office/drawing/2014/main" id="{90E8726E-ADFD-486F-C969-660491B25E25}"/>
              </a:ext>
            </a:extLst>
          </p:cNvPr>
          <p:cNvGrpSpPr/>
          <p:nvPr/>
        </p:nvGrpSpPr>
        <p:grpSpPr>
          <a:xfrm>
            <a:off x="1220249" y="5040785"/>
            <a:ext cx="2009167" cy="599544"/>
            <a:chOff x="8558107" y="1314116"/>
            <a:chExt cx="2009167" cy="965274"/>
          </a:xfrm>
        </p:grpSpPr>
        <p:sp>
          <p:nvSpPr>
            <p:cNvPr id="478" name="Google Shape;962;p24">
              <a:extLst>
                <a:ext uri="{FF2B5EF4-FFF2-40B4-BE49-F238E27FC236}">
                  <a16:creationId xmlns:a16="http://schemas.microsoft.com/office/drawing/2014/main" id="{AD0F1DA5-5931-3DBF-64C2-003693749D68}"/>
                </a:ext>
              </a:extLst>
            </p:cNvPr>
            <p:cNvSpPr/>
            <p:nvPr/>
          </p:nvSpPr>
          <p:spPr>
            <a:xfrm>
              <a:off x="8558107" y="1555113"/>
              <a:ext cx="2009167" cy="724277"/>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rgbClr val="008B74"/>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US" sz="1200" b="1">
                  <a:solidFill>
                    <a:srgbClr val="FFFFFF"/>
                  </a:solidFill>
                  <a:latin typeface="Fira Sans Extra Condensed"/>
                  <a:ea typeface="Fira Sans Extra Condensed"/>
                  <a:cs typeface="Fira Sans Extra Condensed"/>
                  <a:sym typeface="Fira Sans Extra Condensed"/>
                </a:rPr>
                <a:t>Tejaswy Yarlagadda</a:t>
              </a:r>
            </a:p>
            <a:p>
              <a:pPr algn="ctr"/>
              <a:r>
                <a:rPr lang="en-US" sz="1000" b="1" kern="0">
                  <a:solidFill>
                    <a:srgbClr val="FFC000"/>
                  </a:solidFill>
                  <a:latin typeface="+mj-lt"/>
                  <a:ea typeface="MS PGothic"/>
                </a:rPr>
                <a:t>Informatica MDM Developer</a:t>
              </a:r>
              <a:endParaRPr lang="en-US" sz="1000" b="1">
                <a:solidFill>
                  <a:srgbClr val="FFC000"/>
                </a:solidFill>
                <a:latin typeface="MS PGothic"/>
                <a:ea typeface="MS PGothic"/>
                <a:cs typeface="Fira Sans Extra Condensed"/>
                <a:sym typeface="Fira Sans Extra Condensed"/>
              </a:endParaRPr>
            </a:p>
          </p:txBody>
        </p:sp>
        <p:grpSp>
          <p:nvGrpSpPr>
            <p:cNvPr id="479" name="Group 478">
              <a:extLst>
                <a:ext uri="{FF2B5EF4-FFF2-40B4-BE49-F238E27FC236}">
                  <a16:creationId xmlns:a16="http://schemas.microsoft.com/office/drawing/2014/main" id="{F9C35473-41EC-EB91-8C1B-93DF5F5DE696}"/>
                </a:ext>
              </a:extLst>
            </p:cNvPr>
            <p:cNvGrpSpPr/>
            <p:nvPr/>
          </p:nvGrpSpPr>
          <p:grpSpPr>
            <a:xfrm>
              <a:off x="9383856" y="1314116"/>
              <a:ext cx="352272" cy="371774"/>
              <a:chOff x="2121926" y="206655"/>
              <a:chExt cx="771302" cy="771324"/>
            </a:xfrm>
          </p:grpSpPr>
          <p:grpSp>
            <p:nvGrpSpPr>
              <p:cNvPr id="480" name="Group 479">
                <a:extLst>
                  <a:ext uri="{FF2B5EF4-FFF2-40B4-BE49-F238E27FC236}">
                    <a16:creationId xmlns:a16="http://schemas.microsoft.com/office/drawing/2014/main" id="{92EEF4AE-D7AD-C20F-8FA5-8B5D3F692FF4}"/>
                  </a:ext>
                </a:extLst>
              </p:cNvPr>
              <p:cNvGrpSpPr/>
              <p:nvPr/>
            </p:nvGrpSpPr>
            <p:grpSpPr>
              <a:xfrm>
                <a:off x="2121926" y="206655"/>
                <a:ext cx="771302" cy="771324"/>
                <a:chOff x="4179783" y="-151234"/>
                <a:chExt cx="771302" cy="771324"/>
              </a:xfrm>
            </p:grpSpPr>
            <p:sp>
              <p:nvSpPr>
                <p:cNvPr id="484" name="Google Shape;959;p24">
                  <a:extLst>
                    <a:ext uri="{FF2B5EF4-FFF2-40B4-BE49-F238E27FC236}">
                      <a16:creationId xmlns:a16="http://schemas.microsoft.com/office/drawing/2014/main" id="{E1A65A24-19D4-0927-D612-E5A7F9EEEA77}"/>
                    </a:ext>
                  </a:extLst>
                </p:cNvPr>
                <p:cNvSpPr/>
                <p:nvPr/>
              </p:nvSpPr>
              <p:spPr>
                <a:xfrm>
                  <a:off x="4179783" y="-151234"/>
                  <a:ext cx="771302" cy="771324"/>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485" name="Google Shape;960;p24">
                  <a:extLst>
                    <a:ext uri="{FF2B5EF4-FFF2-40B4-BE49-F238E27FC236}">
                      <a16:creationId xmlns:a16="http://schemas.microsoft.com/office/drawing/2014/main" id="{0C20407E-D8A6-025E-4990-DEF2278DEF60}"/>
                    </a:ext>
                  </a:extLst>
                </p:cNvPr>
                <p:cNvSpPr/>
                <p:nvPr/>
              </p:nvSpPr>
              <p:spPr>
                <a:xfrm>
                  <a:off x="4225616" y="-105401"/>
                  <a:ext cx="679636" cy="679638"/>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486" name="Google Shape;961;p24">
                  <a:extLst>
                    <a:ext uri="{FF2B5EF4-FFF2-40B4-BE49-F238E27FC236}">
                      <a16:creationId xmlns:a16="http://schemas.microsoft.com/office/drawing/2014/main" id="{2DC3D6E8-2921-EF68-DEA7-7197F48C63A1}"/>
                    </a:ext>
                  </a:extLst>
                </p:cNvPr>
                <p:cNvSpPr/>
                <p:nvPr/>
              </p:nvSpPr>
              <p:spPr>
                <a:xfrm>
                  <a:off x="4271195" y="-59567"/>
                  <a:ext cx="588231" cy="588228"/>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481" name="Google Shape;1011;p24">
                <a:extLst>
                  <a:ext uri="{FF2B5EF4-FFF2-40B4-BE49-F238E27FC236}">
                    <a16:creationId xmlns:a16="http://schemas.microsoft.com/office/drawing/2014/main" id="{407CBD3B-CE7F-62CB-1D79-5FC21E6A6A2F}"/>
                  </a:ext>
                </a:extLst>
              </p:cNvPr>
              <p:cNvGrpSpPr/>
              <p:nvPr/>
            </p:nvGrpSpPr>
            <p:grpSpPr>
              <a:xfrm>
                <a:off x="2372725" y="405514"/>
                <a:ext cx="276329" cy="371335"/>
                <a:chOff x="1942026" y="461135"/>
                <a:chExt cx="276329" cy="371335"/>
              </a:xfrm>
            </p:grpSpPr>
            <p:sp>
              <p:nvSpPr>
                <p:cNvPr id="482" name="Google Shape;1012;p24">
                  <a:extLst>
                    <a:ext uri="{FF2B5EF4-FFF2-40B4-BE49-F238E27FC236}">
                      <a16:creationId xmlns:a16="http://schemas.microsoft.com/office/drawing/2014/main" id="{CD509CB8-B3D9-2208-3A0C-354D6C68CB2C}"/>
                    </a:ext>
                  </a:extLst>
                </p:cNvPr>
                <p:cNvSpPr/>
                <p:nvPr/>
              </p:nvSpPr>
              <p:spPr>
                <a:xfrm>
                  <a:off x="1995043" y="461135"/>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483" name="Google Shape;1013;p24">
                  <a:extLst>
                    <a:ext uri="{FF2B5EF4-FFF2-40B4-BE49-F238E27FC236}">
                      <a16:creationId xmlns:a16="http://schemas.microsoft.com/office/drawing/2014/main" id="{CE1B9006-B795-1E1E-E719-41ACBECFEAD2}"/>
                    </a:ext>
                  </a:extLst>
                </p:cNvPr>
                <p:cNvSpPr/>
                <p:nvPr/>
              </p:nvSpPr>
              <p:spPr>
                <a:xfrm>
                  <a:off x="1942026" y="657550"/>
                  <a:ext cx="276329"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grpSp>
        </p:grpSp>
      </p:grpSp>
      <p:grpSp>
        <p:nvGrpSpPr>
          <p:cNvPr id="351" name="Group 350">
            <a:extLst>
              <a:ext uri="{FF2B5EF4-FFF2-40B4-BE49-F238E27FC236}">
                <a16:creationId xmlns:a16="http://schemas.microsoft.com/office/drawing/2014/main" id="{558AC2EF-FD23-E3F3-4A10-24B8F413056F}"/>
              </a:ext>
            </a:extLst>
          </p:cNvPr>
          <p:cNvGrpSpPr/>
          <p:nvPr/>
        </p:nvGrpSpPr>
        <p:grpSpPr>
          <a:xfrm>
            <a:off x="5682750" y="4454227"/>
            <a:ext cx="1847893" cy="571363"/>
            <a:chOff x="9919547" y="1446915"/>
            <a:chExt cx="1575989" cy="928188"/>
          </a:xfrm>
        </p:grpSpPr>
        <p:sp>
          <p:nvSpPr>
            <p:cNvPr id="469" name="Google Shape;962;p24">
              <a:extLst>
                <a:ext uri="{FF2B5EF4-FFF2-40B4-BE49-F238E27FC236}">
                  <a16:creationId xmlns:a16="http://schemas.microsoft.com/office/drawing/2014/main" id="{64A1D6F1-6D25-0CB3-7D49-796742C984CA}"/>
                </a:ext>
              </a:extLst>
            </p:cNvPr>
            <p:cNvSpPr/>
            <p:nvPr/>
          </p:nvSpPr>
          <p:spPr>
            <a:xfrm>
              <a:off x="9919547" y="1746541"/>
              <a:ext cx="1575989" cy="628562"/>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chemeClr val="accent6"/>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US" sz="1200" b="1">
                  <a:solidFill>
                    <a:srgbClr val="FFFFFF"/>
                  </a:solidFill>
                  <a:latin typeface="Fira Sans Extra Condensed"/>
                  <a:ea typeface="Fira Sans Extra Condensed"/>
                  <a:cs typeface="Fira Sans Extra Condensed"/>
                  <a:sym typeface="Fira Sans Extra Condensed"/>
                </a:rPr>
                <a:t>Vishnu Vardhan</a:t>
              </a:r>
            </a:p>
            <a:p>
              <a:pPr algn="ctr"/>
              <a:r>
                <a:rPr lang="en-US" sz="1000" b="1">
                  <a:solidFill>
                    <a:srgbClr val="FFC000"/>
                  </a:solidFill>
                  <a:latin typeface="Fira Sans Extra Condensed"/>
                  <a:ea typeface="Fira Sans Extra Condensed"/>
                  <a:cs typeface="Fira Sans Extra Condensed"/>
                  <a:sym typeface="Fira Sans Extra Condensed"/>
                </a:rPr>
                <a:t>   Lead Cloud Architect</a:t>
              </a:r>
            </a:p>
          </p:txBody>
        </p:sp>
        <p:grpSp>
          <p:nvGrpSpPr>
            <p:cNvPr id="470" name="Group 469">
              <a:extLst>
                <a:ext uri="{FF2B5EF4-FFF2-40B4-BE49-F238E27FC236}">
                  <a16:creationId xmlns:a16="http://schemas.microsoft.com/office/drawing/2014/main" id="{B695C793-A2DA-1574-ACC5-708C383CD279}"/>
                </a:ext>
              </a:extLst>
            </p:cNvPr>
            <p:cNvGrpSpPr/>
            <p:nvPr/>
          </p:nvGrpSpPr>
          <p:grpSpPr>
            <a:xfrm>
              <a:off x="10521922" y="1446915"/>
              <a:ext cx="352272" cy="371773"/>
              <a:chOff x="4613730" y="482175"/>
              <a:chExt cx="771302" cy="771323"/>
            </a:xfrm>
          </p:grpSpPr>
          <p:grpSp>
            <p:nvGrpSpPr>
              <p:cNvPr id="471" name="Group 470">
                <a:extLst>
                  <a:ext uri="{FF2B5EF4-FFF2-40B4-BE49-F238E27FC236}">
                    <a16:creationId xmlns:a16="http://schemas.microsoft.com/office/drawing/2014/main" id="{73457445-CBE2-D58E-FA59-0D3142F8C870}"/>
                  </a:ext>
                </a:extLst>
              </p:cNvPr>
              <p:cNvGrpSpPr/>
              <p:nvPr/>
            </p:nvGrpSpPr>
            <p:grpSpPr>
              <a:xfrm>
                <a:off x="4613730" y="482175"/>
                <a:ext cx="771302" cy="771323"/>
                <a:chOff x="6671587" y="124286"/>
                <a:chExt cx="771302" cy="771323"/>
              </a:xfrm>
            </p:grpSpPr>
            <p:sp>
              <p:nvSpPr>
                <p:cNvPr id="475" name="Google Shape;959;p24">
                  <a:extLst>
                    <a:ext uri="{FF2B5EF4-FFF2-40B4-BE49-F238E27FC236}">
                      <a16:creationId xmlns:a16="http://schemas.microsoft.com/office/drawing/2014/main" id="{6B0402DC-6853-EE97-D493-1363C47E6F15}"/>
                    </a:ext>
                  </a:extLst>
                </p:cNvPr>
                <p:cNvSpPr/>
                <p:nvPr/>
              </p:nvSpPr>
              <p:spPr>
                <a:xfrm>
                  <a:off x="6671587" y="124286"/>
                  <a:ext cx="771302" cy="771323"/>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476" name="Google Shape;960;p24">
                  <a:extLst>
                    <a:ext uri="{FF2B5EF4-FFF2-40B4-BE49-F238E27FC236}">
                      <a16:creationId xmlns:a16="http://schemas.microsoft.com/office/drawing/2014/main" id="{B96D5EC3-5765-5823-138D-860E82A9FB01}"/>
                    </a:ext>
                  </a:extLst>
                </p:cNvPr>
                <p:cNvSpPr/>
                <p:nvPr/>
              </p:nvSpPr>
              <p:spPr>
                <a:xfrm>
                  <a:off x="6717421" y="170120"/>
                  <a:ext cx="679637" cy="679637"/>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chemeClr val="accent6"/>
                </a:solidFill>
                <a:ln>
                  <a:noFill/>
                </a:ln>
              </p:spPr>
              <p:txBody>
                <a:bodyPr spcFirstLastPara="1" wrap="square" lIns="72667" tIns="72667" rIns="72667" bIns="72667" anchor="ctr" anchorCtr="0">
                  <a:noAutofit/>
                </a:bodyPr>
                <a:lstStyle/>
                <a:p>
                  <a:endParaRPr sz="1430"/>
                </a:p>
              </p:txBody>
            </p:sp>
            <p:sp>
              <p:nvSpPr>
                <p:cNvPr id="477" name="Google Shape;961;p24">
                  <a:extLst>
                    <a:ext uri="{FF2B5EF4-FFF2-40B4-BE49-F238E27FC236}">
                      <a16:creationId xmlns:a16="http://schemas.microsoft.com/office/drawing/2014/main" id="{332D35CE-A87E-A1DA-BA39-C43F23E53A51}"/>
                    </a:ext>
                  </a:extLst>
                </p:cNvPr>
                <p:cNvSpPr/>
                <p:nvPr/>
              </p:nvSpPr>
              <p:spPr>
                <a:xfrm>
                  <a:off x="6762998" y="215954"/>
                  <a:ext cx="588230" cy="588230"/>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472" name="Google Shape;1011;p24">
                <a:extLst>
                  <a:ext uri="{FF2B5EF4-FFF2-40B4-BE49-F238E27FC236}">
                    <a16:creationId xmlns:a16="http://schemas.microsoft.com/office/drawing/2014/main" id="{FB4B46BB-9BE7-46DF-A2D8-3C97D588DB72}"/>
                  </a:ext>
                </a:extLst>
              </p:cNvPr>
              <p:cNvGrpSpPr/>
              <p:nvPr/>
            </p:nvGrpSpPr>
            <p:grpSpPr>
              <a:xfrm>
                <a:off x="4864530" y="681035"/>
                <a:ext cx="276328" cy="371335"/>
                <a:chOff x="4433831" y="736656"/>
                <a:chExt cx="276328" cy="371335"/>
              </a:xfrm>
            </p:grpSpPr>
            <p:sp>
              <p:nvSpPr>
                <p:cNvPr id="473" name="Google Shape;1012;p24">
                  <a:extLst>
                    <a:ext uri="{FF2B5EF4-FFF2-40B4-BE49-F238E27FC236}">
                      <a16:creationId xmlns:a16="http://schemas.microsoft.com/office/drawing/2014/main" id="{D118C72D-16EC-08FD-2B17-C620EE9745FF}"/>
                    </a:ext>
                  </a:extLst>
                </p:cNvPr>
                <p:cNvSpPr/>
                <p:nvPr/>
              </p:nvSpPr>
              <p:spPr>
                <a:xfrm>
                  <a:off x="4486849" y="736656"/>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chemeClr val="accent6"/>
                </a:solidFill>
                <a:ln>
                  <a:noFill/>
                </a:ln>
              </p:spPr>
              <p:txBody>
                <a:bodyPr spcFirstLastPara="1" wrap="square" lIns="72667" tIns="72667" rIns="72667" bIns="72667" anchor="ctr" anchorCtr="0">
                  <a:noAutofit/>
                </a:bodyPr>
                <a:lstStyle/>
                <a:p>
                  <a:endParaRPr sz="1430"/>
                </a:p>
              </p:txBody>
            </p:sp>
            <p:sp>
              <p:nvSpPr>
                <p:cNvPr id="474" name="Google Shape;1013;p24">
                  <a:extLst>
                    <a:ext uri="{FF2B5EF4-FFF2-40B4-BE49-F238E27FC236}">
                      <a16:creationId xmlns:a16="http://schemas.microsoft.com/office/drawing/2014/main" id="{E9A709AC-D63B-3ECE-67DE-A39CDD193B86}"/>
                    </a:ext>
                  </a:extLst>
                </p:cNvPr>
                <p:cNvSpPr/>
                <p:nvPr/>
              </p:nvSpPr>
              <p:spPr>
                <a:xfrm>
                  <a:off x="4433831" y="933071"/>
                  <a:ext cx="276328"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chemeClr val="accent6"/>
                </a:solidFill>
                <a:ln>
                  <a:noFill/>
                </a:ln>
              </p:spPr>
              <p:txBody>
                <a:bodyPr spcFirstLastPara="1" wrap="square" lIns="72667" tIns="72667" rIns="72667" bIns="72667" anchor="ctr" anchorCtr="0">
                  <a:noAutofit/>
                </a:bodyPr>
                <a:lstStyle/>
                <a:p>
                  <a:endParaRPr sz="1430"/>
                </a:p>
              </p:txBody>
            </p:sp>
          </p:grpSp>
        </p:grpSp>
      </p:grpSp>
      <p:sp>
        <p:nvSpPr>
          <p:cNvPr id="352" name="Google Shape;962;p24">
            <a:extLst>
              <a:ext uri="{FF2B5EF4-FFF2-40B4-BE49-F238E27FC236}">
                <a16:creationId xmlns:a16="http://schemas.microsoft.com/office/drawing/2014/main" id="{E51420CE-12EF-8894-CC92-75D4C9B7B309}"/>
              </a:ext>
            </a:extLst>
          </p:cNvPr>
          <p:cNvSpPr/>
          <p:nvPr/>
        </p:nvSpPr>
        <p:spPr>
          <a:xfrm>
            <a:off x="5121252" y="3986021"/>
            <a:ext cx="3074581" cy="338848"/>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chemeClr val="accent6">
              <a:lumMod val="40000"/>
              <a:lumOff val="60000"/>
            </a:schemeClr>
          </a:solidFill>
          <a:ln>
            <a:noFill/>
          </a:ln>
          <a:effectLst>
            <a:outerShdw blurRad="50800" dist="38100" dir="8100000" algn="tr" rotWithShape="0">
              <a:prstClr val="black">
                <a:alpha val="40000"/>
              </a:prstClr>
            </a:outerShdw>
          </a:effectLst>
        </p:spPr>
        <p:txBody>
          <a:bodyPr spcFirstLastPara="1" wrap="square" lIns="72667" tIns="72667" rIns="72667" bIns="72667" anchor="ctr" anchorCtr="0">
            <a:noAutofit/>
          </a:bodyPr>
          <a:lstStyle/>
          <a:p>
            <a:pPr algn="ctr"/>
            <a:r>
              <a:rPr lang="en" sz="950" b="1">
                <a:latin typeface="Fira Sans Extra Condensed"/>
                <a:ea typeface="Fira Sans Extra Condensed"/>
                <a:cs typeface="Fira Sans Extra Condensed"/>
              </a:rPr>
              <a:t>DATA CLOUD OPERATIONS</a:t>
            </a:r>
          </a:p>
        </p:txBody>
      </p:sp>
      <p:cxnSp>
        <p:nvCxnSpPr>
          <p:cNvPr id="353" name="Straight Connector 352">
            <a:extLst>
              <a:ext uri="{FF2B5EF4-FFF2-40B4-BE49-F238E27FC236}">
                <a16:creationId xmlns:a16="http://schemas.microsoft.com/office/drawing/2014/main" id="{1AF8703A-4745-9FCC-99A8-F53E685B5770}"/>
              </a:ext>
            </a:extLst>
          </p:cNvPr>
          <p:cNvCxnSpPr>
            <a:cxnSpLocks/>
          </p:cNvCxnSpPr>
          <p:nvPr/>
        </p:nvCxnSpPr>
        <p:spPr bwMode="auto">
          <a:xfrm>
            <a:off x="3469490" y="5073620"/>
            <a:ext cx="0" cy="335238"/>
          </a:xfrm>
          <a:prstGeom prst="line">
            <a:avLst/>
          </a:prstGeom>
          <a:ln w="15875">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54" name="Google Shape;962;p24">
            <a:extLst>
              <a:ext uri="{FF2B5EF4-FFF2-40B4-BE49-F238E27FC236}">
                <a16:creationId xmlns:a16="http://schemas.microsoft.com/office/drawing/2014/main" id="{E8621AAD-A2F9-61A4-87AB-D4121511EC0A}"/>
              </a:ext>
            </a:extLst>
          </p:cNvPr>
          <p:cNvSpPr/>
          <p:nvPr/>
        </p:nvSpPr>
        <p:spPr>
          <a:xfrm>
            <a:off x="8433708" y="3409323"/>
            <a:ext cx="1191434" cy="422851"/>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chemeClr val="accent6">
              <a:lumMod val="40000"/>
              <a:lumOff val="60000"/>
            </a:schemeClr>
          </a:solidFill>
          <a:ln>
            <a:noFill/>
          </a:ln>
          <a:effectLst>
            <a:outerShdw blurRad="50800" dist="38100" dir="8100000" algn="tr" rotWithShape="0">
              <a:prstClr val="black">
                <a:alpha val="40000"/>
              </a:prstClr>
            </a:outerShdw>
          </a:effectLst>
        </p:spPr>
        <p:txBody>
          <a:bodyPr spcFirstLastPara="1" wrap="square" lIns="72667" tIns="72667" rIns="72667" bIns="72667" anchor="ctr" anchorCtr="0">
            <a:noAutofit/>
          </a:bodyPr>
          <a:lstStyle/>
          <a:p>
            <a:pPr algn="ctr"/>
            <a:r>
              <a:rPr lang="en-US" sz="900" b="1">
                <a:latin typeface="Fira Sans Extra Condensed"/>
                <a:ea typeface="Fira Sans Extra Condensed"/>
                <a:cs typeface="Fira Sans Extra Condensed"/>
                <a:sym typeface="Fira Sans Extra Condensed"/>
              </a:rPr>
              <a:t>EDW &amp; SNOWFLAKE OPERATION SUPPORT</a:t>
            </a:r>
          </a:p>
        </p:txBody>
      </p:sp>
      <p:grpSp>
        <p:nvGrpSpPr>
          <p:cNvPr id="355" name="Group 354">
            <a:extLst>
              <a:ext uri="{FF2B5EF4-FFF2-40B4-BE49-F238E27FC236}">
                <a16:creationId xmlns:a16="http://schemas.microsoft.com/office/drawing/2014/main" id="{196697D0-4607-F3F3-DEE8-214914D729AA}"/>
              </a:ext>
            </a:extLst>
          </p:cNvPr>
          <p:cNvGrpSpPr/>
          <p:nvPr/>
        </p:nvGrpSpPr>
        <p:grpSpPr>
          <a:xfrm>
            <a:off x="9794812" y="3338213"/>
            <a:ext cx="2030954" cy="618111"/>
            <a:chOff x="2145071" y="1496537"/>
            <a:chExt cx="2030954" cy="896288"/>
          </a:xfrm>
        </p:grpSpPr>
        <p:sp>
          <p:nvSpPr>
            <p:cNvPr id="460" name="Google Shape;962;p24">
              <a:extLst>
                <a:ext uri="{FF2B5EF4-FFF2-40B4-BE49-F238E27FC236}">
                  <a16:creationId xmlns:a16="http://schemas.microsoft.com/office/drawing/2014/main" id="{C100DFA2-4C36-C3BF-325B-F6AD719BA680}"/>
                </a:ext>
              </a:extLst>
            </p:cNvPr>
            <p:cNvSpPr/>
            <p:nvPr/>
          </p:nvSpPr>
          <p:spPr>
            <a:xfrm>
              <a:off x="2145071" y="1764263"/>
              <a:ext cx="2030954" cy="628562"/>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chemeClr val="accent6"/>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defTabSz="726778">
                <a:defRPr/>
              </a:pPr>
              <a:r>
                <a:rPr lang="en-US" sz="1200" b="1" kern="0">
                  <a:solidFill>
                    <a:schemeClr val="bg1"/>
                  </a:solidFill>
                  <a:latin typeface="Fira Sans" panose="020B0503050000020004" pitchFamily="34" charset="0"/>
                  <a:ea typeface="MS PGothic"/>
                </a:rPr>
                <a:t>Haripriya Pothugunta</a:t>
              </a:r>
              <a:endParaRPr lang="en-US" sz="1200" b="1" kern="0">
                <a:solidFill>
                  <a:schemeClr val="bg1"/>
                </a:solidFill>
                <a:latin typeface="Fira Sans" panose="020B0503050000020004" pitchFamily="34" charset="0"/>
                <a:ea typeface="MS PGothic"/>
                <a:cs typeface="Arial"/>
              </a:endParaRPr>
            </a:p>
            <a:p>
              <a:pPr algn="ctr" defTabSz="726778">
                <a:defRPr/>
              </a:pPr>
              <a:r>
                <a:rPr lang="en-US" sz="1000" b="1" kern="0">
                  <a:solidFill>
                    <a:srgbClr val="FFC000"/>
                  </a:solidFill>
                  <a:latin typeface="+mj-lt"/>
                  <a:ea typeface="MS PGothic"/>
                </a:rPr>
                <a:t>EDW Lead </a:t>
              </a:r>
              <a:endParaRPr lang="en-US" sz="1000" b="1" kern="0">
                <a:solidFill>
                  <a:srgbClr val="FFC000"/>
                </a:solidFill>
                <a:latin typeface="+mj-lt"/>
                <a:ea typeface="MS PGothic" charset="-128"/>
                <a:cs typeface="Arial"/>
              </a:endParaRPr>
            </a:p>
          </p:txBody>
        </p:sp>
        <p:grpSp>
          <p:nvGrpSpPr>
            <p:cNvPr id="461" name="Group 460">
              <a:extLst>
                <a:ext uri="{FF2B5EF4-FFF2-40B4-BE49-F238E27FC236}">
                  <a16:creationId xmlns:a16="http://schemas.microsoft.com/office/drawing/2014/main" id="{E4CC6E48-F107-9444-B510-E70594CA0CFC}"/>
                </a:ext>
              </a:extLst>
            </p:cNvPr>
            <p:cNvGrpSpPr/>
            <p:nvPr/>
          </p:nvGrpSpPr>
          <p:grpSpPr>
            <a:xfrm>
              <a:off x="3017214" y="1496537"/>
              <a:ext cx="352272" cy="371773"/>
              <a:chOff x="4613730" y="482175"/>
              <a:chExt cx="771302" cy="771323"/>
            </a:xfrm>
          </p:grpSpPr>
          <p:grpSp>
            <p:nvGrpSpPr>
              <p:cNvPr id="462" name="Group 461">
                <a:extLst>
                  <a:ext uri="{FF2B5EF4-FFF2-40B4-BE49-F238E27FC236}">
                    <a16:creationId xmlns:a16="http://schemas.microsoft.com/office/drawing/2014/main" id="{7037C66C-95D6-8707-CABD-2E46FD7600CA}"/>
                  </a:ext>
                </a:extLst>
              </p:cNvPr>
              <p:cNvGrpSpPr/>
              <p:nvPr/>
            </p:nvGrpSpPr>
            <p:grpSpPr>
              <a:xfrm>
                <a:off x="4613730" y="482175"/>
                <a:ext cx="771302" cy="771323"/>
                <a:chOff x="6671587" y="124286"/>
                <a:chExt cx="771302" cy="771323"/>
              </a:xfrm>
            </p:grpSpPr>
            <p:sp>
              <p:nvSpPr>
                <p:cNvPr id="466" name="Google Shape;959;p24">
                  <a:extLst>
                    <a:ext uri="{FF2B5EF4-FFF2-40B4-BE49-F238E27FC236}">
                      <a16:creationId xmlns:a16="http://schemas.microsoft.com/office/drawing/2014/main" id="{6DDFCFF0-C8F5-9963-7EB4-C7CF859B42A0}"/>
                    </a:ext>
                  </a:extLst>
                </p:cNvPr>
                <p:cNvSpPr/>
                <p:nvPr/>
              </p:nvSpPr>
              <p:spPr>
                <a:xfrm>
                  <a:off x="6671587" y="124286"/>
                  <a:ext cx="771302" cy="771323"/>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467" name="Google Shape;960;p24">
                  <a:extLst>
                    <a:ext uri="{FF2B5EF4-FFF2-40B4-BE49-F238E27FC236}">
                      <a16:creationId xmlns:a16="http://schemas.microsoft.com/office/drawing/2014/main" id="{8615CAAA-DC74-45D5-B24F-917FCE7120D1}"/>
                    </a:ext>
                  </a:extLst>
                </p:cNvPr>
                <p:cNvSpPr/>
                <p:nvPr/>
              </p:nvSpPr>
              <p:spPr>
                <a:xfrm>
                  <a:off x="6717421" y="170120"/>
                  <a:ext cx="679637" cy="679637"/>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chemeClr val="accent6"/>
                </a:solidFill>
                <a:ln>
                  <a:noFill/>
                </a:ln>
              </p:spPr>
              <p:txBody>
                <a:bodyPr spcFirstLastPara="1" wrap="square" lIns="72667" tIns="72667" rIns="72667" bIns="72667" anchor="ctr" anchorCtr="0">
                  <a:noAutofit/>
                </a:bodyPr>
                <a:lstStyle/>
                <a:p>
                  <a:endParaRPr sz="1430"/>
                </a:p>
              </p:txBody>
            </p:sp>
            <p:sp>
              <p:nvSpPr>
                <p:cNvPr id="468" name="Google Shape;961;p24">
                  <a:extLst>
                    <a:ext uri="{FF2B5EF4-FFF2-40B4-BE49-F238E27FC236}">
                      <a16:creationId xmlns:a16="http://schemas.microsoft.com/office/drawing/2014/main" id="{EECDE910-269B-29E5-0B9E-B3259CACCF5B}"/>
                    </a:ext>
                  </a:extLst>
                </p:cNvPr>
                <p:cNvSpPr/>
                <p:nvPr/>
              </p:nvSpPr>
              <p:spPr>
                <a:xfrm>
                  <a:off x="6762998" y="215954"/>
                  <a:ext cx="588230" cy="588230"/>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463" name="Google Shape;1011;p24">
                <a:extLst>
                  <a:ext uri="{FF2B5EF4-FFF2-40B4-BE49-F238E27FC236}">
                    <a16:creationId xmlns:a16="http://schemas.microsoft.com/office/drawing/2014/main" id="{997FF90F-6F08-93BD-52D7-29E49BECD5A3}"/>
                  </a:ext>
                </a:extLst>
              </p:cNvPr>
              <p:cNvGrpSpPr/>
              <p:nvPr/>
            </p:nvGrpSpPr>
            <p:grpSpPr>
              <a:xfrm>
                <a:off x="4864530" y="681035"/>
                <a:ext cx="276328" cy="371335"/>
                <a:chOff x="4433831" y="736656"/>
                <a:chExt cx="276328" cy="371335"/>
              </a:xfrm>
            </p:grpSpPr>
            <p:sp>
              <p:nvSpPr>
                <p:cNvPr id="464" name="Google Shape;1012;p24">
                  <a:extLst>
                    <a:ext uri="{FF2B5EF4-FFF2-40B4-BE49-F238E27FC236}">
                      <a16:creationId xmlns:a16="http://schemas.microsoft.com/office/drawing/2014/main" id="{778DD674-ECCF-8C2E-4C95-A35005FCE357}"/>
                    </a:ext>
                  </a:extLst>
                </p:cNvPr>
                <p:cNvSpPr/>
                <p:nvPr/>
              </p:nvSpPr>
              <p:spPr>
                <a:xfrm>
                  <a:off x="4486849" y="736656"/>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chemeClr val="accent6"/>
                </a:solidFill>
                <a:ln>
                  <a:noFill/>
                </a:ln>
              </p:spPr>
              <p:txBody>
                <a:bodyPr spcFirstLastPara="1" wrap="square" lIns="72667" tIns="72667" rIns="72667" bIns="72667" anchor="ctr" anchorCtr="0">
                  <a:noAutofit/>
                </a:bodyPr>
                <a:lstStyle/>
                <a:p>
                  <a:endParaRPr sz="1430"/>
                </a:p>
              </p:txBody>
            </p:sp>
            <p:sp>
              <p:nvSpPr>
                <p:cNvPr id="465" name="Google Shape;1013;p24">
                  <a:extLst>
                    <a:ext uri="{FF2B5EF4-FFF2-40B4-BE49-F238E27FC236}">
                      <a16:creationId xmlns:a16="http://schemas.microsoft.com/office/drawing/2014/main" id="{FADA6267-79A5-9E13-4935-4EAA4481E28F}"/>
                    </a:ext>
                  </a:extLst>
                </p:cNvPr>
                <p:cNvSpPr/>
                <p:nvPr/>
              </p:nvSpPr>
              <p:spPr>
                <a:xfrm>
                  <a:off x="4433831" y="933071"/>
                  <a:ext cx="276328"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chemeClr val="accent6"/>
                </a:solidFill>
                <a:ln>
                  <a:noFill/>
                </a:ln>
              </p:spPr>
              <p:txBody>
                <a:bodyPr spcFirstLastPara="1" wrap="square" lIns="72667" tIns="72667" rIns="72667" bIns="72667" anchor="ctr" anchorCtr="0">
                  <a:noAutofit/>
                </a:bodyPr>
                <a:lstStyle/>
                <a:p>
                  <a:endParaRPr sz="1430"/>
                </a:p>
              </p:txBody>
            </p:sp>
          </p:grpSp>
        </p:grpSp>
      </p:grpSp>
      <p:cxnSp>
        <p:nvCxnSpPr>
          <p:cNvPr id="356" name="Straight Connector 355">
            <a:extLst>
              <a:ext uri="{FF2B5EF4-FFF2-40B4-BE49-F238E27FC236}">
                <a16:creationId xmlns:a16="http://schemas.microsoft.com/office/drawing/2014/main" id="{8D32E9BE-E70D-236F-02EC-86BF2DD712FF}"/>
              </a:ext>
            </a:extLst>
          </p:cNvPr>
          <p:cNvCxnSpPr>
            <a:cxnSpLocks/>
          </p:cNvCxnSpPr>
          <p:nvPr/>
        </p:nvCxnSpPr>
        <p:spPr bwMode="auto">
          <a:xfrm>
            <a:off x="10647975" y="5411325"/>
            <a:ext cx="366378" cy="0"/>
          </a:xfrm>
          <a:prstGeom prst="line">
            <a:avLst/>
          </a:prstGeom>
          <a:ln w="15875">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57" name="Google Shape;962;p24">
            <a:extLst>
              <a:ext uri="{FF2B5EF4-FFF2-40B4-BE49-F238E27FC236}">
                <a16:creationId xmlns:a16="http://schemas.microsoft.com/office/drawing/2014/main" id="{B701A30C-60FE-1D4A-4DF7-A367B90F182D}"/>
              </a:ext>
            </a:extLst>
          </p:cNvPr>
          <p:cNvSpPr/>
          <p:nvPr/>
        </p:nvSpPr>
        <p:spPr>
          <a:xfrm>
            <a:off x="10996140" y="5219531"/>
            <a:ext cx="1924523" cy="338848"/>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chemeClr val="accent6">
              <a:lumMod val="40000"/>
              <a:lumOff val="60000"/>
            </a:schemeClr>
          </a:solidFill>
          <a:ln>
            <a:noFill/>
          </a:ln>
          <a:effectLst>
            <a:outerShdw blurRad="50800" dist="38100" dir="8100000" algn="tr" rotWithShape="0">
              <a:prstClr val="black">
                <a:alpha val="40000"/>
              </a:prstClr>
            </a:outerShdw>
          </a:effectLst>
        </p:spPr>
        <p:txBody>
          <a:bodyPr spcFirstLastPara="1" wrap="square" lIns="72667" tIns="72667" rIns="72667" bIns="72667" anchor="ctr" anchorCtr="0">
            <a:noAutofit/>
          </a:bodyPr>
          <a:lstStyle/>
          <a:p>
            <a:pPr algn="ctr"/>
            <a:r>
              <a:rPr lang="en-US" sz="950" b="1">
                <a:latin typeface="Fira Sans Extra Condensed"/>
                <a:ea typeface="Fira Sans Extra Condensed"/>
                <a:cs typeface="Fira Sans Extra Condensed"/>
                <a:sym typeface="Fira Sans Extra Condensed"/>
              </a:rPr>
              <a:t>TELECOM EXPENSE MANAGEMENT</a:t>
            </a:r>
            <a:endParaRPr lang="en-US" sz="954" b="1">
              <a:latin typeface="Fira Sans Extra Condensed"/>
              <a:ea typeface="Fira Sans Extra Condensed"/>
              <a:cs typeface="Fira Sans Extra Condensed"/>
              <a:sym typeface="Fira Sans Extra Condensed"/>
            </a:endParaRPr>
          </a:p>
        </p:txBody>
      </p:sp>
      <p:grpSp>
        <p:nvGrpSpPr>
          <p:cNvPr id="358" name="Group 357">
            <a:extLst>
              <a:ext uri="{FF2B5EF4-FFF2-40B4-BE49-F238E27FC236}">
                <a16:creationId xmlns:a16="http://schemas.microsoft.com/office/drawing/2014/main" id="{6908C71A-D58A-9B5B-C266-EA81223C3321}"/>
              </a:ext>
            </a:extLst>
          </p:cNvPr>
          <p:cNvGrpSpPr/>
          <p:nvPr/>
        </p:nvGrpSpPr>
        <p:grpSpPr>
          <a:xfrm>
            <a:off x="8623478" y="5001006"/>
            <a:ext cx="2030954" cy="618111"/>
            <a:chOff x="2145071" y="1496537"/>
            <a:chExt cx="2030954" cy="896288"/>
          </a:xfrm>
        </p:grpSpPr>
        <p:sp>
          <p:nvSpPr>
            <p:cNvPr id="451" name="Google Shape;962;p24">
              <a:extLst>
                <a:ext uri="{FF2B5EF4-FFF2-40B4-BE49-F238E27FC236}">
                  <a16:creationId xmlns:a16="http://schemas.microsoft.com/office/drawing/2014/main" id="{19D0720E-A1C2-DAFE-A92B-C57C8B2D6D7D}"/>
                </a:ext>
              </a:extLst>
            </p:cNvPr>
            <p:cNvSpPr/>
            <p:nvPr/>
          </p:nvSpPr>
          <p:spPr>
            <a:xfrm>
              <a:off x="2145071" y="1764263"/>
              <a:ext cx="2030954" cy="628562"/>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rgbClr val="008B74"/>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defTabSz="726778">
                <a:defRPr/>
              </a:pPr>
              <a:r>
                <a:rPr lang="en-US" sz="1200" b="1" kern="0">
                  <a:solidFill>
                    <a:schemeClr val="bg1"/>
                  </a:solidFill>
                  <a:latin typeface="Fira Sans" panose="020B0503050000020004" pitchFamily="34" charset="0"/>
                  <a:ea typeface="MS PGothic"/>
                </a:rPr>
                <a:t>Kiran </a:t>
              </a:r>
              <a:r>
                <a:rPr lang="en-US" sz="1200" b="1" kern="0" err="1">
                  <a:solidFill>
                    <a:schemeClr val="bg1"/>
                  </a:solidFill>
                  <a:latin typeface="Fira Sans" panose="020B0503050000020004" pitchFamily="34" charset="0"/>
                  <a:ea typeface="MS PGothic"/>
                </a:rPr>
                <a:t>Maddula</a:t>
              </a:r>
              <a:endParaRPr lang="en-US" sz="1200" b="1" kern="0">
                <a:solidFill>
                  <a:schemeClr val="bg1"/>
                </a:solidFill>
                <a:latin typeface="Fira Sans" panose="020B0503050000020004" pitchFamily="34" charset="0"/>
                <a:ea typeface="MS PGothic"/>
                <a:cs typeface="Arial"/>
              </a:endParaRPr>
            </a:p>
            <a:p>
              <a:pPr algn="ctr" defTabSz="726778">
                <a:defRPr/>
              </a:pPr>
              <a:r>
                <a:rPr lang="en-US" sz="1000" b="1" kern="0">
                  <a:solidFill>
                    <a:srgbClr val="FFC000"/>
                  </a:solidFill>
                  <a:latin typeface="+mj-lt"/>
                  <a:ea typeface="MS PGothic"/>
                </a:rPr>
                <a:t>TEM Consultant</a:t>
              </a:r>
              <a:endParaRPr lang="en-US" sz="1000" b="1" kern="0">
                <a:solidFill>
                  <a:srgbClr val="FFC000"/>
                </a:solidFill>
                <a:latin typeface="+mj-lt"/>
                <a:ea typeface="MS PGothic"/>
                <a:cs typeface="Arial"/>
              </a:endParaRPr>
            </a:p>
          </p:txBody>
        </p:sp>
        <p:grpSp>
          <p:nvGrpSpPr>
            <p:cNvPr id="452" name="Group 451">
              <a:extLst>
                <a:ext uri="{FF2B5EF4-FFF2-40B4-BE49-F238E27FC236}">
                  <a16:creationId xmlns:a16="http://schemas.microsoft.com/office/drawing/2014/main" id="{B45C033F-0319-DA1C-89A8-C271CDE454A3}"/>
                </a:ext>
              </a:extLst>
            </p:cNvPr>
            <p:cNvGrpSpPr/>
            <p:nvPr/>
          </p:nvGrpSpPr>
          <p:grpSpPr>
            <a:xfrm>
              <a:off x="3017214" y="1496537"/>
              <a:ext cx="352272" cy="371773"/>
              <a:chOff x="4613730" y="482175"/>
              <a:chExt cx="771302" cy="771323"/>
            </a:xfrm>
          </p:grpSpPr>
          <p:grpSp>
            <p:nvGrpSpPr>
              <p:cNvPr id="453" name="Group 452">
                <a:extLst>
                  <a:ext uri="{FF2B5EF4-FFF2-40B4-BE49-F238E27FC236}">
                    <a16:creationId xmlns:a16="http://schemas.microsoft.com/office/drawing/2014/main" id="{222DC13D-DCC3-7DC8-4E79-80FE249ABC85}"/>
                  </a:ext>
                </a:extLst>
              </p:cNvPr>
              <p:cNvGrpSpPr/>
              <p:nvPr/>
            </p:nvGrpSpPr>
            <p:grpSpPr>
              <a:xfrm>
                <a:off x="4613730" y="482175"/>
                <a:ext cx="771302" cy="771323"/>
                <a:chOff x="6671587" y="124286"/>
                <a:chExt cx="771302" cy="771323"/>
              </a:xfrm>
            </p:grpSpPr>
            <p:sp>
              <p:nvSpPr>
                <p:cNvPr id="457" name="Google Shape;959;p24">
                  <a:extLst>
                    <a:ext uri="{FF2B5EF4-FFF2-40B4-BE49-F238E27FC236}">
                      <a16:creationId xmlns:a16="http://schemas.microsoft.com/office/drawing/2014/main" id="{29173705-A126-1232-BD83-25F5187390E1}"/>
                    </a:ext>
                  </a:extLst>
                </p:cNvPr>
                <p:cNvSpPr/>
                <p:nvPr/>
              </p:nvSpPr>
              <p:spPr>
                <a:xfrm>
                  <a:off x="6671587" y="124286"/>
                  <a:ext cx="771302" cy="771323"/>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458" name="Google Shape;960;p24">
                  <a:extLst>
                    <a:ext uri="{FF2B5EF4-FFF2-40B4-BE49-F238E27FC236}">
                      <a16:creationId xmlns:a16="http://schemas.microsoft.com/office/drawing/2014/main" id="{81FDF3E6-D313-7972-7E67-AF5B051D6625}"/>
                    </a:ext>
                  </a:extLst>
                </p:cNvPr>
                <p:cNvSpPr/>
                <p:nvPr/>
              </p:nvSpPr>
              <p:spPr>
                <a:xfrm>
                  <a:off x="6717421" y="170120"/>
                  <a:ext cx="679637" cy="679637"/>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459" name="Google Shape;961;p24">
                  <a:extLst>
                    <a:ext uri="{FF2B5EF4-FFF2-40B4-BE49-F238E27FC236}">
                      <a16:creationId xmlns:a16="http://schemas.microsoft.com/office/drawing/2014/main" id="{BF23C12E-A301-9203-2148-F412DBB8938F}"/>
                    </a:ext>
                  </a:extLst>
                </p:cNvPr>
                <p:cNvSpPr/>
                <p:nvPr/>
              </p:nvSpPr>
              <p:spPr>
                <a:xfrm>
                  <a:off x="6762998" y="215954"/>
                  <a:ext cx="588230" cy="588230"/>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454" name="Google Shape;1011;p24">
                <a:extLst>
                  <a:ext uri="{FF2B5EF4-FFF2-40B4-BE49-F238E27FC236}">
                    <a16:creationId xmlns:a16="http://schemas.microsoft.com/office/drawing/2014/main" id="{D9531591-482B-A806-FD81-F4EBBBC3F840}"/>
                  </a:ext>
                </a:extLst>
              </p:cNvPr>
              <p:cNvGrpSpPr/>
              <p:nvPr/>
            </p:nvGrpSpPr>
            <p:grpSpPr>
              <a:xfrm>
                <a:off x="4864530" y="681035"/>
                <a:ext cx="276328" cy="371335"/>
                <a:chOff x="4433831" y="736656"/>
                <a:chExt cx="276328" cy="371335"/>
              </a:xfrm>
            </p:grpSpPr>
            <p:sp>
              <p:nvSpPr>
                <p:cNvPr id="455" name="Google Shape;1012;p24">
                  <a:extLst>
                    <a:ext uri="{FF2B5EF4-FFF2-40B4-BE49-F238E27FC236}">
                      <a16:creationId xmlns:a16="http://schemas.microsoft.com/office/drawing/2014/main" id="{D4EA7D07-765B-35D3-6F18-5D184B0DB09B}"/>
                    </a:ext>
                  </a:extLst>
                </p:cNvPr>
                <p:cNvSpPr/>
                <p:nvPr/>
              </p:nvSpPr>
              <p:spPr>
                <a:xfrm>
                  <a:off x="4486849" y="736656"/>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456" name="Google Shape;1013;p24">
                  <a:extLst>
                    <a:ext uri="{FF2B5EF4-FFF2-40B4-BE49-F238E27FC236}">
                      <a16:creationId xmlns:a16="http://schemas.microsoft.com/office/drawing/2014/main" id="{2DDD705D-83C5-A6A1-A8C6-C9B7BBEF69FA}"/>
                    </a:ext>
                  </a:extLst>
                </p:cNvPr>
                <p:cNvSpPr/>
                <p:nvPr/>
              </p:nvSpPr>
              <p:spPr>
                <a:xfrm>
                  <a:off x="4433831" y="933071"/>
                  <a:ext cx="276328"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grpSp>
        </p:grpSp>
      </p:grpSp>
      <p:grpSp>
        <p:nvGrpSpPr>
          <p:cNvPr id="359" name="Group 358">
            <a:extLst>
              <a:ext uri="{FF2B5EF4-FFF2-40B4-BE49-F238E27FC236}">
                <a16:creationId xmlns:a16="http://schemas.microsoft.com/office/drawing/2014/main" id="{CD447B89-92AB-4A59-0299-7ECF073EB261}"/>
              </a:ext>
            </a:extLst>
          </p:cNvPr>
          <p:cNvGrpSpPr/>
          <p:nvPr/>
        </p:nvGrpSpPr>
        <p:grpSpPr>
          <a:xfrm>
            <a:off x="4793446" y="5173910"/>
            <a:ext cx="1153560" cy="571363"/>
            <a:chOff x="9919547" y="1446915"/>
            <a:chExt cx="1575989" cy="928188"/>
          </a:xfrm>
        </p:grpSpPr>
        <p:sp>
          <p:nvSpPr>
            <p:cNvPr id="442" name="Google Shape;962;p24">
              <a:extLst>
                <a:ext uri="{FF2B5EF4-FFF2-40B4-BE49-F238E27FC236}">
                  <a16:creationId xmlns:a16="http://schemas.microsoft.com/office/drawing/2014/main" id="{29DB2D82-A153-E423-AC39-89B6CC091EC3}"/>
                </a:ext>
              </a:extLst>
            </p:cNvPr>
            <p:cNvSpPr/>
            <p:nvPr/>
          </p:nvSpPr>
          <p:spPr>
            <a:xfrm>
              <a:off x="9919547" y="1746541"/>
              <a:ext cx="1575989" cy="628562"/>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rgbClr val="008B74"/>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US" sz="1200" b="1">
                  <a:solidFill>
                    <a:srgbClr val="FFFFFF"/>
                  </a:solidFill>
                  <a:latin typeface="Fira Sans Extra Condensed"/>
                  <a:ea typeface="Fira Sans Extra Condensed"/>
                  <a:cs typeface="Fira Sans Extra Condensed"/>
                  <a:sym typeface="Fira Sans Extra Condensed"/>
                </a:rPr>
                <a:t>Santosh Krishna</a:t>
              </a:r>
            </a:p>
            <a:p>
              <a:pPr algn="ctr"/>
              <a:r>
                <a:rPr lang="en-US" sz="1000" b="1">
                  <a:solidFill>
                    <a:srgbClr val="FFC000"/>
                  </a:solidFill>
                  <a:latin typeface="Fira Sans Extra Condensed"/>
                  <a:ea typeface="Fira Sans Extra Condensed"/>
                  <a:cs typeface="Fira Sans Extra Condensed"/>
                </a:rPr>
                <a:t>Cloud Admin</a:t>
              </a:r>
            </a:p>
          </p:txBody>
        </p:sp>
        <p:grpSp>
          <p:nvGrpSpPr>
            <p:cNvPr id="443" name="Group 442">
              <a:extLst>
                <a:ext uri="{FF2B5EF4-FFF2-40B4-BE49-F238E27FC236}">
                  <a16:creationId xmlns:a16="http://schemas.microsoft.com/office/drawing/2014/main" id="{66596958-0795-BB88-E902-CED3B3A44BA1}"/>
                </a:ext>
              </a:extLst>
            </p:cNvPr>
            <p:cNvGrpSpPr/>
            <p:nvPr/>
          </p:nvGrpSpPr>
          <p:grpSpPr>
            <a:xfrm>
              <a:off x="10521922" y="1446915"/>
              <a:ext cx="352272" cy="371773"/>
              <a:chOff x="4613730" y="482175"/>
              <a:chExt cx="771302" cy="771323"/>
            </a:xfrm>
          </p:grpSpPr>
          <p:grpSp>
            <p:nvGrpSpPr>
              <p:cNvPr id="444" name="Group 443">
                <a:extLst>
                  <a:ext uri="{FF2B5EF4-FFF2-40B4-BE49-F238E27FC236}">
                    <a16:creationId xmlns:a16="http://schemas.microsoft.com/office/drawing/2014/main" id="{58804082-5681-784C-AAF5-256C4927C874}"/>
                  </a:ext>
                </a:extLst>
              </p:cNvPr>
              <p:cNvGrpSpPr/>
              <p:nvPr/>
            </p:nvGrpSpPr>
            <p:grpSpPr>
              <a:xfrm>
                <a:off x="4613730" y="482175"/>
                <a:ext cx="771302" cy="771323"/>
                <a:chOff x="6671587" y="124286"/>
                <a:chExt cx="771302" cy="771323"/>
              </a:xfrm>
            </p:grpSpPr>
            <p:sp>
              <p:nvSpPr>
                <p:cNvPr id="448" name="Google Shape;959;p24">
                  <a:extLst>
                    <a:ext uri="{FF2B5EF4-FFF2-40B4-BE49-F238E27FC236}">
                      <a16:creationId xmlns:a16="http://schemas.microsoft.com/office/drawing/2014/main" id="{46EACB4B-D20A-0F3F-2DEE-5DFBE35BBFFB}"/>
                    </a:ext>
                  </a:extLst>
                </p:cNvPr>
                <p:cNvSpPr/>
                <p:nvPr/>
              </p:nvSpPr>
              <p:spPr>
                <a:xfrm>
                  <a:off x="6671587" y="124286"/>
                  <a:ext cx="771302" cy="771323"/>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449" name="Google Shape;960;p24">
                  <a:extLst>
                    <a:ext uri="{FF2B5EF4-FFF2-40B4-BE49-F238E27FC236}">
                      <a16:creationId xmlns:a16="http://schemas.microsoft.com/office/drawing/2014/main" id="{F4E29ABA-2AB6-EA62-6FF9-DF98BC17076E}"/>
                    </a:ext>
                  </a:extLst>
                </p:cNvPr>
                <p:cNvSpPr/>
                <p:nvPr/>
              </p:nvSpPr>
              <p:spPr>
                <a:xfrm>
                  <a:off x="6717421" y="170120"/>
                  <a:ext cx="679637" cy="679637"/>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450" name="Google Shape;961;p24">
                  <a:extLst>
                    <a:ext uri="{FF2B5EF4-FFF2-40B4-BE49-F238E27FC236}">
                      <a16:creationId xmlns:a16="http://schemas.microsoft.com/office/drawing/2014/main" id="{CBAA4E68-645D-1D0C-FCEC-5A9357084D2D}"/>
                    </a:ext>
                  </a:extLst>
                </p:cNvPr>
                <p:cNvSpPr/>
                <p:nvPr/>
              </p:nvSpPr>
              <p:spPr>
                <a:xfrm>
                  <a:off x="6762998" y="215954"/>
                  <a:ext cx="588230" cy="588230"/>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445" name="Google Shape;1011;p24">
                <a:extLst>
                  <a:ext uri="{FF2B5EF4-FFF2-40B4-BE49-F238E27FC236}">
                    <a16:creationId xmlns:a16="http://schemas.microsoft.com/office/drawing/2014/main" id="{61DA2F3D-CA1C-963E-DC70-0BA1D837FC11}"/>
                  </a:ext>
                </a:extLst>
              </p:cNvPr>
              <p:cNvGrpSpPr/>
              <p:nvPr/>
            </p:nvGrpSpPr>
            <p:grpSpPr>
              <a:xfrm>
                <a:off x="4864530" y="681035"/>
                <a:ext cx="276328" cy="371335"/>
                <a:chOff x="4433831" y="736656"/>
                <a:chExt cx="276328" cy="371335"/>
              </a:xfrm>
            </p:grpSpPr>
            <p:sp>
              <p:nvSpPr>
                <p:cNvPr id="446" name="Google Shape;1012;p24">
                  <a:extLst>
                    <a:ext uri="{FF2B5EF4-FFF2-40B4-BE49-F238E27FC236}">
                      <a16:creationId xmlns:a16="http://schemas.microsoft.com/office/drawing/2014/main" id="{8D258AE2-57C8-E854-F296-5DDCDA6A9B95}"/>
                    </a:ext>
                  </a:extLst>
                </p:cNvPr>
                <p:cNvSpPr/>
                <p:nvPr/>
              </p:nvSpPr>
              <p:spPr>
                <a:xfrm>
                  <a:off x="4486849" y="736656"/>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447" name="Google Shape;1013;p24">
                  <a:extLst>
                    <a:ext uri="{FF2B5EF4-FFF2-40B4-BE49-F238E27FC236}">
                      <a16:creationId xmlns:a16="http://schemas.microsoft.com/office/drawing/2014/main" id="{CA5508F9-AEC6-F4D7-4864-206B68120234}"/>
                    </a:ext>
                  </a:extLst>
                </p:cNvPr>
                <p:cNvSpPr/>
                <p:nvPr/>
              </p:nvSpPr>
              <p:spPr>
                <a:xfrm>
                  <a:off x="4433831" y="933071"/>
                  <a:ext cx="276328"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grpSp>
        </p:grpSp>
      </p:grpSp>
      <p:cxnSp>
        <p:nvCxnSpPr>
          <p:cNvPr id="360" name="Straight Connector 359">
            <a:extLst>
              <a:ext uri="{FF2B5EF4-FFF2-40B4-BE49-F238E27FC236}">
                <a16:creationId xmlns:a16="http://schemas.microsoft.com/office/drawing/2014/main" id="{FA455528-5E94-E9E6-5F92-2A238145F237}"/>
              </a:ext>
            </a:extLst>
          </p:cNvPr>
          <p:cNvCxnSpPr>
            <a:cxnSpLocks/>
          </p:cNvCxnSpPr>
          <p:nvPr/>
        </p:nvCxnSpPr>
        <p:spPr bwMode="auto">
          <a:xfrm flipV="1">
            <a:off x="4113665" y="2134980"/>
            <a:ext cx="1827615" cy="7609"/>
          </a:xfrm>
          <a:prstGeom prst="line">
            <a:avLst/>
          </a:prstGeom>
          <a:ln w="15875">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1" name="Straight Connector 360">
            <a:extLst>
              <a:ext uri="{FF2B5EF4-FFF2-40B4-BE49-F238E27FC236}">
                <a16:creationId xmlns:a16="http://schemas.microsoft.com/office/drawing/2014/main" id="{F8FEA76F-5114-F690-240A-34E44A10AB42}"/>
              </a:ext>
            </a:extLst>
          </p:cNvPr>
          <p:cNvCxnSpPr>
            <a:cxnSpLocks/>
          </p:cNvCxnSpPr>
          <p:nvPr/>
        </p:nvCxnSpPr>
        <p:spPr bwMode="auto">
          <a:xfrm flipV="1">
            <a:off x="7501232" y="2146042"/>
            <a:ext cx="1444892" cy="4668"/>
          </a:xfrm>
          <a:prstGeom prst="line">
            <a:avLst/>
          </a:prstGeom>
          <a:ln w="15875">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2" name="Straight Connector 361">
            <a:extLst>
              <a:ext uri="{FF2B5EF4-FFF2-40B4-BE49-F238E27FC236}">
                <a16:creationId xmlns:a16="http://schemas.microsoft.com/office/drawing/2014/main" id="{EE0B8880-AF26-1D85-AE20-FD1A76F4F65A}"/>
              </a:ext>
            </a:extLst>
          </p:cNvPr>
          <p:cNvCxnSpPr>
            <a:cxnSpLocks/>
          </p:cNvCxnSpPr>
          <p:nvPr/>
        </p:nvCxnSpPr>
        <p:spPr bwMode="auto">
          <a:xfrm>
            <a:off x="1003192" y="5077799"/>
            <a:ext cx="0" cy="335238"/>
          </a:xfrm>
          <a:prstGeom prst="line">
            <a:avLst/>
          </a:prstGeom>
          <a:ln w="15875">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364" name="Group 363">
            <a:extLst>
              <a:ext uri="{FF2B5EF4-FFF2-40B4-BE49-F238E27FC236}">
                <a16:creationId xmlns:a16="http://schemas.microsoft.com/office/drawing/2014/main" id="{DFE1AB85-CBFA-C584-E8BD-046256EEC846}"/>
              </a:ext>
            </a:extLst>
          </p:cNvPr>
          <p:cNvGrpSpPr/>
          <p:nvPr/>
        </p:nvGrpSpPr>
        <p:grpSpPr>
          <a:xfrm>
            <a:off x="9976205" y="2569571"/>
            <a:ext cx="1355210" cy="539622"/>
            <a:chOff x="9919547" y="1446915"/>
            <a:chExt cx="1575989" cy="928188"/>
          </a:xfrm>
        </p:grpSpPr>
        <p:sp>
          <p:nvSpPr>
            <p:cNvPr id="424" name="Google Shape;962;p24">
              <a:extLst>
                <a:ext uri="{FF2B5EF4-FFF2-40B4-BE49-F238E27FC236}">
                  <a16:creationId xmlns:a16="http://schemas.microsoft.com/office/drawing/2014/main" id="{1DC36752-BE84-89F4-FAC7-C93A107D05AB}"/>
                </a:ext>
              </a:extLst>
            </p:cNvPr>
            <p:cNvSpPr/>
            <p:nvPr/>
          </p:nvSpPr>
          <p:spPr>
            <a:xfrm>
              <a:off x="9919547" y="1746541"/>
              <a:ext cx="1575989" cy="628562"/>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rgbClr val="008B74"/>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US" sz="1200" b="1">
                  <a:solidFill>
                    <a:srgbClr val="FFFFFF"/>
                  </a:solidFill>
                  <a:latin typeface="Fira Sans Extra Condensed"/>
                  <a:ea typeface="Fira Sans Extra Condensed"/>
                  <a:cs typeface="Fira Sans Extra Condensed"/>
                  <a:sym typeface="Fira Sans Extra Condensed"/>
                </a:rPr>
                <a:t>Stalin Raja</a:t>
              </a:r>
            </a:p>
            <a:p>
              <a:pPr algn="ctr"/>
              <a:r>
                <a:rPr lang="en-US" sz="1000" b="1">
                  <a:solidFill>
                    <a:srgbClr val="FFC000"/>
                  </a:solidFill>
                  <a:latin typeface="Fira Sans Extra Condensed"/>
                  <a:ea typeface="Fira Sans Extra Condensed"/>
                  <a:cs typeface="Fira Sans Extra Condensed"/>
                  <a:sym typeface="Fira Sans Extra Condensed"/>
                </a:rPr>
                <a:t>   Apps Admin</a:t>
              </a:r>
            </a:p>
          </p:txBody>
        </p:sp>
        <p:grpSp>
          <p:nvGrpSpPr>
            <p:cNvPr id="425" name="Group 424">
              <a:extLst>
                <a:ext uri="{FF2B5EF4-FFF2-40B4-BE49-F238E27FC236}">
                  <a16:creationId xmlns:a16="http://schemas.microsoft.com/office/drawing/2014/main" id="{D4F82780-F069-DFCF-0508-78C1E30CC667}"/>
                </a:ext>
              </a:extLst>
            </p:cNvPr>
            <p:cNvGrpSpPr/>
            <p:nvPr/>
          </p:nvGrpSpPr>
          <p:grpSpPr>
            <a:xfrm>
              <a:off x="10521922" y="1446915"/>
              <a:ext cx="352272" cy="371773"/>
              <a:chOff x="4613730" y="482175"/>
              <a:chExt cx="771302" cy="771323"/>
            </a:xfrm>
          </p:grpSpPr>
          <p:grpSp>
            <p:nvGrpSpPr>
              <p:cNvPr id="426" name="Group 425">
                <a:extLst>
                  <a:ext uri="{FF2B5EF4-FFF2-40B4-BE49-F238E27FC236}">
                    <a16:creationId xmlns:a16="http://schemas.microsoft.com/office/drawing/2014/main" id="{28F19E0B-A4BF-A42C-D56F-C340407EC38D}"/>
                  </a:ext>
                </a:extLst>
              </p:cNvPr>
              <p:cNvGrpSpPr/>
              <p:nvPr/>
            </p:nvGrpSpPr>
            <p:grpSpPr>
              <a:xfrm>
                <a:off x="4613730" y="482175"/>
                <a:ext cx="771302" cy="771323"/>
                <a:chOff x="6671587" y="124286"/>
                <a:chExt cx="771302" cy="771323"/>
              </a:xfrm>
            </p:grpSpPr>
            <p:sp>
              <p:nvSpPr>
                <p:cNvPr id="430" name="Google Shape;959;p24">
                  <a:extLst>
                    <a:ext uri="{FF2B5EF4-FFF2-40B4-BE49-F238E27FC236}">
                      <a16:creationId xmlns:a16="http://schemas.microsoft.com/office/drawing/2014/main" id="{4FB3C5DC-548C-A6A3-13DF-59D1943756AF}"/>
                    </a:ext>
                  </a:extLst>
                </p:cNvPr>
                <p:cNvSpPr/>
                <p:nvPr/>
              </p:nvSpPr>
              <p:spPr>
                <a:xfrm>
                  <a:off x="6671587" y="124286"/>
                  <a:ext cx="771302" cy="771323"/>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431" name="Google Shape;960;p24">
                  <a:extLst>
                    <a:ext uri="{FF2B5EF4-FFF2-40B4-BE49-F238E27FC236}">
                      <a16:creationId xmlns:a16="http://schemas.microsoft.com/office/drawing/2014/main" id="{90090402-6838-F766-F71D-E3C151C65AF7}"/>
                    </a:ext>
                  </a:extLst>
                </p:cNvPr>
                <p:cNvSpPr/>
                <p:nvPr/>
              </p:nvSpPr>
              <p:spPr>
                <a:xfrm>
                  <a:off x="6717421" y="170120"/>
                  <a:ext cx="679637" cy="679637"/>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432" name="Google Shape;961;p24">
                  <a:extLst>
                    <a:ext uri="{FF2B5EF4-FFF2-40B4-BE49-F238E27FC236}">
                      <a16:creationId xmlns:a16="http://schemas.microsoft.com/office/drawing/2014/main" id="{19670000-A18E-A836-422B-78088C063C6B}"/>
                    </a:ext>
                  </a:extLst>
                </p:cNvPr>
                <p:cNvSpPr/>
                <p:nvPr/>
              </p:nvSpPr>
              <p:spPr>
                <a:xfrm>
                  <a:off x="6762998" y="215954"/>
                  <a:ext cx="588230" cy="588230"/>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427" name="Google Shape;1011;p24">
                <a:extLst>
                  <a:ext uri="{FF2B5EF4-FFF2-40B4-BE49-F238E27FC236}">
                    <a16:creationId xmlns:a16="http://schemas.microsoft.com/office/drawing/2014/main" id="{E06EC10C-8B7E-3294-A21A-B39806B8FE32}"/>
                  </a:ext>
                </a:extLst>
              </p:cNvPr>
              <p:cNvGrpSpPr/>
              <p:nvPr/>
            </p:nvGrpSpPr>
            <p:grpSpPr>
              <a:xfrm>
                <a:off x="4864530" y="681035"/>
                <a:ext cx="276328" cy="371335"/>
                <a:chOff x="4433831" y="736656"/>
                <a:chExt cx="276328" cy="371335"/>
              </a:xfrm>
            </p:grpSpPr>
            <p:sp>
              <p:nvSpPr>
                <p:cNvPr id="428" name="Google Shape;1012;p24">
                  <a:extLst>
                    <a:ext uri="{FF2B5EF4-FFF2-40B4-BE49-F238E27FC236}">
                      <a16:creationId xmlns:a16="http://schemas.microsoft.com/office/drawing/2014/main" id="{A33AE107-6978-71C0-41D1-8EF37E40B2D6}"/>
                    </a:ext>
                  </a:extLst>
                </p:cNvPr>
                <p:cNvSpPr/>
                <p:nvPr/>
              </p:nvSpPr>
              <p:spPr>
                <a:xfrm>
                  <a:off x="4486849" y="736656"/>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429" name="Google Shape;1013;p24">
                  <a:extLst>
                    <a:ext uri="{FF2B5EF4-FFF2-40B4-BE49-F238E27FC236}">
                      <a16:creationId xmlns:a16="http://schemas.microsoft.com/office/drawing/2014/main" id="{013F9217-9C28-233B-EBB2-D5A93310F81B}"/>
                    </a:ext>
                  </a:extLst>
                </p:cNvPr>
                <p:cNvSpPr/>
                <p:nvPr/>
              </p:nvSpPr>
              <p:spPr>
                <a:xfrm>
                  <a:off x="4433831" y="933071"/>
                  <a:ext cx="276328"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grpSp>
        </p:grpSp>
      </p:grpSp>
      <p:grpSp>
        <p:nvGrpSpPr>
          <p:cNvPr id="365" name="Group 364">
            <a:extLst>
              <a:ext uri="{FF2B5EF4-FFF2-40B4-BE49-F238E27FC236}">
                <a16:creationId xmlns:a16="http://schemas.microsoft.com/office/drawing/2014/main" id="{ED3E7336-945F-0F25-E578-B3B422764816}"/>
              </a:ext>
            </a:extLst>
          </p:cNvPr>
          <p:cNvGrpSpPr/>
          <p:nvPr/>
        </p:nvGrpSpPr>
        <p:grpSpPr>
          <a:xfrm>
            <a:off x="11412876" y="2559551"/>
            <a:ext cx="1355210" cy="539622"/>
            <a:chOff x="9919547" y="1446915"/>
            <a:chExt cx="1575989" cy="928188"/>
          </a:xfrm>
        </p:grpSpPr>
        <p:sp>
          <p:nvSpPr>
            <p:cNvPr id="415" name="Google Shape;962;p24">
              <a:extLst>
                <a:ext uri="{FF2B5EF4-FFF2-40B4-BE49-F238E27FC236}">
                  <a16:creationId xmlns:a16="http://schemas.microsoft.com/office/drawing/2014/main" id="{34682CD1-E8AB-87A6-AC00-9F9C07A815C9}"/>
                </a:ext>
              </a:extLst>
            </p:cNvPr>
            <p:cNvSpPr/>
            <p:nvPr/>
          </p:nvSpPr>
          <p:spPr>
            <a:xfrm>
              <a:off x="9919547" y="1746541"/>
              <a:ext cx="1575989" cy="628562"/>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rgbClr val="008B74"/>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US" sz="1200" b="1">
                  <a:solidFill>
                    <a:srgbClr val="FFFFFF"/>
                  </a:solidFill>
                  <a:latin typeface="Fira Sans Extra Condensed"/>
                  <a:ea typeface="Fira Sans Extra Condensed"/>
                  <a:cs typeface="Fira Sans Extra Condensed"/>
                  <a:sym typeface="Fira Sans Extra Condensed"/>
                </a:rPr>
                <a:t>Vignesh Selvam</a:t>
              </a:r>
            </a:p>
            <a:p>
              <a:pPr algn="ctr"/>
              <a:r>
                <a:rPr lang="en-US" sz="1000" b="1">
                  <a:solidFill>
                    <a:srgbClr val="FFC000"/>
                  </a:solidFill>
                  <a:latin typeface="Fira Sans Extra Condensed"/>
                  <a:ea typeface="Fira Sans Extra Condensed"/>
                  <a:cs typeface="Fira Sans Extra Condensed"/>
                  <a:sym typeface="Fira Sans Extra Condensed"/>
                </a:rPr>
                <a:t>   Apps Admin</a:t>
              </a:r>
            </a:p>
          </p:txBody>
        </p:sp>
        <p:grpSp>
          <p:nvGrpSpPr>
            <p:cNvPr id="416" name="Group 415">
              <a:extLst>
                <a:ext uri="{FF2B5EF4-FFF2-40B4-BE49-F238E27FC236}">
                  <a16:creationId xmlns:a16="http://schemas.microsoft.com/office/drawing/2014/main" id="{E9B4B70E-CBA8-7309-AFDB-41C8C40FD54C}"/>
                </a:ext>
              </a:extLst>
            </p:cNvPr>
            <p:cNvGrpSpPr/>
            <p:nvPr/>
          </p:nvGrpSpPr>
          <p:grpSpPr>
            <a:xfrm>
              <a:off x="10521922" y="1446915"/>
              <a:ext cx="352272" cy="371773"/>
              <a:chOff x="4613730" y="482175"/>
              <a:chExt cx="771302" cy="771323"/>
            </a:xfrm>
          </p:grpSpPr>
          <p:grpSp>
            <p:nvGrpSpPr>
              <p:cNvPr id="417" name="Group 416">
                <a:extLst>
                  <a:ext uri="{FF2B5EF4-FFF2-40B4-BE49-F238E27FC236}">
                    <a16:creationId xmlns:a16="http://schemas.microsoft.com/office/drawing/2014/main" id="{531F8425-EA2F-FEE5-4FA7-B0C79A18B620}"/>
                  </a:ext>
                </a:extLst>
              </p:cNvPr>
              <p:cNvGrpSpPr/>
              <p:nvPr/>
            </p:nvGrpSpPr>
            <p:grpSpPr>
              <a:xfrm>
                <a:off x="4613730" y="482175"/>
                <a:ext cx="771302" cy="771323"/>
                <a:chOff x="6671587" y="124286"/>
                <a:chExt cx="771302" cy="771323"/>
              </a:xfrm>
            </p:grpSpPr>
            <p:sp>
              <p:nvSpPr>
                <p:cNvPr id="421" name="Google Shape;959;p24">
                  <a:extLst>
                    <a:ext uri="{FF2B5EF4-FFF2-40B4-BE49-F238E27FC236}">
                      <a16:creationId xmlns:a16="http://schemas.microsoft.com/office/drawing/2014/main" id="{94D96D16-2B0F-3C32-096A-84F5360EA26F}"/>
                    </a:ext>
                  </a:extLst>
                </p:cNvPr>
                <p:cNvSpPr/>
                <p:nvPr/>
              </p:nvSpPr>
              <p:spPr>
                <a:xfrm>
                  <a:off x="6671587" y="124286"/>
                  <a:ext cx="771302" cy="771323"/>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422" name="Google Shape;960;p24">
                  <a:extLst>
                    <a:ext uri="{FF2B5EF4-FFF2-40B4-BE49-F238E27FC236}">
                      <a16:creationId xmlns:a16="http://schemas.microsoft.com/office/drawing/2014/main" id="{41060051-A99D-0ED4-488B-061D342CFCBE}"/>
                    </a:ext>
                  </a:extLst>
                </p:cNvPr>
                <p:cNvSpPr/>
                <p:nvPr/>
              </p:nvSpPr>
              <p:spPr>
                <a:xfrm>
                  <a:off x="6717421" y="170120"/>
                  <a:ext cx="679637" cy="679637"/>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423" name="Google Shape;961;p24">
                  <a:extLst>
                    <a:ext uri="{FF2B5EF4-FFF2-40B4-BE49-F238E27FC236}">
                      <a16:creationId xmlns:a16="http://schemas.microsoft.com/office/drawing/2014/main" id="{3558DD67-C412-48C7-D6D9-67D1EEB777A2}"/>
                    </a:ext>
                  </a:extLst>
                </p:cNvPr>
                <p:cNvSpPr/>
                <p:nvPr/>
              </p:nvSpPr>
              <p:spPr>
                <a:xfrm>
                  <a:off x="6762998" y="215954"/>
                  <a:ext cx="588230" cy="588230"/>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418" name="Google Shape;1011;p24">
                <a:extLst>
                  <a:ext uri="{FF2B5EF4-FFF2-40B4-BE49-F238E27FC236}">
                    <a16:creationId xmlns:a16="http://schemas.microsoft.com/office/drawing/2014/main" id="{F88BC2CB-9605-F08D-E474-769B7AD78B85}"/>
                  </a:ext>
                </a:extLst>
              </p:cNvPr>
              <p:cNvGrpSpPr/>
              <p:nvPr/>
            </p:nvGrpSpPr>
            <p:grpSpPr>
              <a:xfrm>
                <a:off x="4864530" y="681035"/>
                <a:ext cx="276328" cy="371335"/>
                <a:chOff x="4433831" y="736656"/>
                <a:chExt cx="276328" cy="371335"/>
              </a:xfrm>
            </p:grpSpPr>
            <p:sp>
              <p:nvSpPr>
                <p:cNvPr id="419" name="Google Shape;1012;p24">
                  <a:extLst>
                    <a:ext uri="{FF2B5EF4-FFF2-40B4-BE49-F238E27FC236}">
                      <a16:creationId xmlns:a16="http://schemas.microsoft.com/office/drawing/2014/main" id="{5FDD54FA-D458-3CF0-0A8B-093851B03F76}"/>
                    </a:ext>
                  </a:extLst>
                </p:cNvPr>
                <p:cNvSpPr/>
                <p:nvPr/>
              </p:nvSpPr>
              <p:spPr>
                <a:xfrm>
                  <a:off x="4486849" y="736656"/>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420" name="Google Shape;1013;p24">
                  <a:extLst>
                    <a:ext uri="{FF2B5EF4-FFF2-40B4-BE49-F238E27FC236}">
                      <a16:creationId xmlns:a16="http://schemas.microsoft.com/office/drawing/2014/main" id="{9B7429A8-1F7E-D7B6-DEAF-1A4398BCCB01}"/>
                    </a:ext>
                  </a:extLst>
                </p:cNvPr>
                <p:cNvSpPr/>
                <p:nvPr/>
              </p:nvSpPr>
              <p:spPr>
                <a:xfrm>
                  <a:off x="4433831" y="933071"/>
                  <a:ext cx="276328"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grpSp>
        </p:grpSp>
      </p:grpSp>
      <p:cxnSp>
        <p:nvCxnSpPr>
          <p:cNvPr id="366" name="Straight Connector 365">
            <a:extLst>
              <a:ext uri="{FF2B5EF4-FFF2-40B4-BE49-F238E27FC236}">
                <a16:creationId xmlns:a16="http://schemas.microsoft.com/office/drawing/2014/main" id="{4A7FDD91-FC01-DC9B-8C85-73344B99C0C3}"/>
              </a:ext>
            </a:extLst>
          </p:cNvPr>
          <p:cNvCxnSpPr>
            <a:cxnSpLocks/>
          </p:cNvCxnSpPr>
          <p:nvPr/>
        </p:nvCxnSpPr>
        <p:spPr bwMode="auto">
          <a:xfrm>
            <a:off x="9631315" y="2940462"/>
            <a:ext cx="324343" cy="0"/>
          </a:xfrm>
          <a:prstGeom prst="line">
            <a:avLst/>
          </a:prstGeom>
          <a:ln w="15875">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368" name="Group 367">
            <a:extLst>
              <a:ext uri="{FF2B5EF4-FFF2-40B4-BE49-F238E27FC236}">
                <a16:creationId xmlns:a16="http://schemas.microsoft.com/office/drawing/2014/main" id="{49870015-3F40-4B17-B3DE-9C849E5E1C88}"/>
              </a:ext>
            </a:extLst>
          </p:cNvPr>
          <p:cNvGrpSpPr/>
          <p:nvPr/>
        </p:nvGrpSpPr>
        <p:grpSpPr>
          <a:xfrm>
            <a:off x="7140418" y="5171419"/>
            <a:ext cx="1232057" cy="571364"/>
            <a:chOff x="9919547" y="1446915"/>
            <a:chExt cx="1575989" cy="928188"/>
          </a:xfrm>
        </p:grpSpPr>
        <p:grpSp>
          <p:nvGrpSpPr>
            <p:cNvPr id="406" name="Group 405">
              <a:extLst>
                <a:ext uri="{FF2B5EF4-FFF2-40B4-BE49-F238E27FC236}">
                  <a16:creationId xmlns:a16="http://schemas.microsoft.com/office/drawing/2014/main" id="{BF504D86-D72E-60DA-6CBC-6906C5701862}"/>
                </a:ext>
              </a:extLst>
            </p:cNvPr>
            <p:cNvGrpSpPr/>
            <p:nvPr/>
          </p:nvGrpSpPr>
          <p:grpSpPr>
            <a:xfrm>
              <a:off x="10521922" y="1446915"/>
              <a:ext cx="352272" cy="371773"/>
              <a:chOff x="4613730" y="482175"/>
              <a:chExt cx="771302" cy="771323"/>
            </a:xfrm>
          </p:grpSpPr>
          <p:grpSp>
            <p:nvGrpSpPr>
              <p:cNvPr id="408" name="Group 407">
                <a:extLst>
                  <a:ext uri="{FF2B5EF4-FFF2-40B4-BE49-F238E27FC236}">
                    <a16:creationId xmlns:a16="http://schemas.microsoft.com/office/drawing/2014/main" id="{CE7816E8-8071-AE13-898D-9C3155DAEF93}"/>
                  </a:ext>
                </a:extLst>
              </p:cNvPr>
              <p:cNvGrpSpPr/>
              <p:nvPr/>
            </p:nvGrpSpPr>
            <p:grpSpPr>
              <a:xfrm>
                <a:off x="4613730" y="482175"/>
                <a:ext cx="771302" cy="771323"/>
                <a:chOff x="6671587" y="124286"/>
                <a:chExt cx="771302" cy="771323"/>
              </a:xfrm>
            </p:grpSpPr>
            <p:sp>
              <p:nvSpPr>
                <p:cNvPr id="412" name="Google Shape;959;p24">
                  <a:extLst>
                    <a:ext uri="{FF2B5EF4-FFF2-40B4-BE49-F238E27FC236}">
                      <a16:creationId xmlns:a16="http://schemas.microsoft.com/office/drawing/2014/main" id="{321F840A-B81E-E271-3312-63AF931EEB0F}"/>
                    </a:ext>
                  </a:extLst>
                </p:cNvPr>
                <p:cNvSpPr/>
                <p:nvPr/>
              </p:nvSpPr>
              <p:spPr>
                <a:xfrm>
                  <a:off x="6671587" y="124286"/>
                  <a:ext cx="771302" cy="771323"/>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413" name="Google Shape;960;p24">
                  <a:extLst>
                    <a:ext uri="{FF2B5EF4-FFF2-40B4-BE49-F238E27FC236}">
                      <a16:creationId xmlns:a16="http://schemas.microsoft.com/office/drawing/2014/main" id="{1512663F-820B-CC86-935F-BB8CB4637FD6}"/>
                    </a:ext>
                  </a:extLst>
                </p:cNvPr>
                <p:cNvSpPr/>
                <p:nvPr/>
              </p:nvSpPr>
              <p:spPr>
                <a:xfrm>
                  <a:off x="6717421" y="170120"/>
                  <a:ext cx="679637" cy="679637"/>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414" name="Google Shape;961;p24">
                  <a:extLst>
                    <a:ext uri="{FF2B5EF4-FFF2-40B4-BE49-F238E27FC236}">
                      <a16:creationId xmlns:a16="http://schemas.microsoft.com/office/drawing/2014/main" id="{0EB4B2C5-268F-B824-373A-4A784E61ABE2}"/>
                    </a:ext>
                  </a:extLst>
                </p:cNvPr>
                <p:cNvSpPr/>
                <p:nvPr/>
              </p:nvSpPr>
              <p:spPr>
                <a:xfrm>
                  <a:off x="6762998" y="215954"/>
                  <a:ext cx="588230" cy="588230"/>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409" name="Google Shape;1011;p24">
                <a:extLst>
                  <a:ext uri="{FF2B5EF4-FFF2-40B4-BE49-F238E27FC236}">
                    <a16:creationId xmlns:a16="http://schemas.microsoft.com/office/drawing/2014/main" id="{7C3DE913-9776-9569-740D-7C6C0A089553}"/>
                  </a:ext>
                </a:extLst>
              </p:cNvPr>
              <p:cNvGrpSpPr/>
              <p:nvPr/>
            </p:nvGrpSpPr>
            <p:grpSpPr>
              <a:xfrm>
                <a:off x="4864530" y="681035"/>
                <a:ext cx="276328" cy="371335"/>
                <a:chOff x="4433831" y="736656"/>
                <a:chExt cx="276328" cy="371335"/>
              </a:xfrm>
            </p:grpSpPr>
            <p:sp>
              <p:nvSpPr>
                <p:cNvPr id="410" name="Google Shape;1012;p24">
                  <a:extLst>
                    <a:ext uri="{FF2B5EF4-FFF2-40B4-BE49-F238E27FC236}">
                      <a16:creationId xmlns:a16="http://schemas.microsoft.com/office/drawing/2014/main" id="{68601815-11DB-F184-98B9-B0720286AE5B}"/>
                    </a:ext>
                  </a:extLst>
                </p:cNvPr>
                <p:cNvSpPr/>
                <p:nvPr/>
              </p:nvSpPr>
              <p:spPr>
                <a:xfrm>
                  <a:off x="4486849" y="736656"/>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411" name="Google Shape;1013;p24">
                  <a:extLst>
                    <a:ext uri="{FF2B5EF4-FFF2-40B4-BE49-F238E27FC236}">
                      <a16:creationId xmlns:a16="http://schemas.microsoft.com/office/drawing/2014/main" id="{25BD83D0-9D45-8A44-DCB3-0108B02E0C3C}"/>
                    </a:ext>
                  </a:extLst>
                </p:cNvPr>
                <p:cNvSpPr/>
                <p:nvPr/>
              </p:nvSpPr>
              <p:spPr>
                <a:xfrm>
                  <a:off x="4433831" y="933071"/>
                  <a:ext cx="276328"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grpSp>
        </p:grpSp>
        <p:sp>
          <p:nvSpPr>
            <p:cNvPr id="407" name="Google Shape;962;p24">
              <a:extLst>
                <a:ext uri="{FF2B5EF4-FFF2-40B4-BE49-F238E27FC236}">
                  <a16:creationId xmlns:a16="http://schemas.microsoft.com/office/drawing/2014/main" id="{D5EC9699-DD17-6A5B-2BE4-BF155BF5648E}"/>
                </a:ext>
              </a:extLst>
            </p:cNvPr>
            <p:cNvSpPr/>
            <p:nvPr/>
          </p:nvSpPr>
          <p:spPr>
            <a:xfrm>
              <a:off x="9919547" y="1746541"/>
              <a:ext cx="1575989" cy="628562"/>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rgbClr val="008B74"/>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US" sz="1200" b="1">
                  <a:solidFill>
                    <a:srgbClr val="FFFFFF"/>
                  </a:solidFill>
                  <a:latin typeface="Fira Sans Extra Condensed"/>
                  <a:ea typeface="Fira Sans Extra Condensed"/>
                  <a:cs typeface="Fira Sans Extra Condensed"/>
                  <a:sym typeface="Fira Sans Extra Condensed"/>
                </a:rPr>
                <a:t>Praveen </a:t>
              </a:r>
              <a:r>
                <a:rPr lang="en-US" sz="1200" b="1" err="1">
                  <a:solidFill>
                    <a:srgbClr val="FFFFFF"/>
                  </a:solidFill>
                  <a:latin typeface="Fira Sans Extra Condensed"/>
                  <a:ea typeface="Fira Sans Extra Condensed"/>
                  <a:cs typeface="Fira Sans Extra Condensed"/>
                  <a:sym typeface="Fira Sans Extra Condensed"/>
                </a:rPr>
                <a:t>Bashetti</a:t>
              </a:r>
              <a:endParaRPr lang="en-US" sz="1200" b="1">
                <a:solidFill>
                  <a:srgbClr val="FFFFFF"/>
                </a:solidFill>
                <a:latin typeface="Fira Sans Extra Condensed"/>
                <a:ea typeface="Fira Sans Extra Condensed"/>
                <a:cs typeface="Fira Sans Extra Condensed"/>
              </a:endParaRPr>
            </a:p>
            <a:p>
              <a:pPr algn="ctr"/>
              <a:r>
                <a:rPr lang="en-US" sz="1000" b="1">
                  <a:solidFill>
                    <a:srgbClr val="FFC000"/>
                  </a:solidFill>
                  <a:latin typeface="Fira Sans Extra Condensed"/>
                  <a:ea typeface="Fira Sans Extra Condensed"/>
                  <a:cs typeface="Fira Sans Extra Condensed"/>
                </a:rPr>
                <a:t>Cloud Admin</a:t>
              </a:r>
            </a:p>
          </p:txBody>
        </p:sp>
      </p:grpSp>
      <p:sp>
        <p:nvSpPr>
          <p:cNvPr id="371" name="Google Shape;960;p24">
            <a:extLst>
              <a:ext uri="{FF2B5EF4-FFF2-40B4-BE49-F238E27FC236}">
                <a16:creationId xmlns:a16="http://schemas.microsoft.com/office/drawing/2014/main" id="{72FED191-A2A8-B19E-4FEE-611CEF7E6FAD}"/>
              </a:ext>
            </a:extLst>
          </p:cNvPr>
          <p:cNvSpPr/>
          <p:nvPr/>
        </p:nvSpPr>
        <p:spPr>
          <a:xfrm>
            <a:off x="6566601" y="1736624"/>
            <a:ext cx="310406" cy="225912"/>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chemeClr val="tx1">
              <a:lumMod val="50000"/>
              <a:lumOff val="50000"/>
            </a:schemeClr>
          </a:solidFill>
          <a:ln>
            <a:noFill/>
          </a:ln>
        </p:spPr>
        <p:txBody>
          <a:bodyPr spcFirstLastPara="1" wrap="square" lIns="72667" tIns="72667" rIns="72667" bIns="72667" anchor="ctr" anchorCtr="0">
            <a:noAutofit/>
          </a:bodyPr>
          <a:lstStyle/>
          <a:p>
            <a:endParaRPr sz="1430"/>
          </a:p>
        </p:txBody>
      </p:sp>
      <p:sp>
        <p:nvSpPr>
          <p:cNvPr id="372" name="Google Shape;962;p24">
            <a:extLst>
              <a:ext uri="{FF2B5EF4-FFF2-40B4-BE49-F238E27FC236}">
                <a16:creationId xmlns:a16="http://schemas.microsoft.com/office/drawing/2014/main" id="{D081104B-635D-CF67-557E-087D1A07C360}"/>
              </a:ext>
            </a:extLst>
          </p:cNvPr>
          <p:cNvSpPr/>
          <p:nvPr/>
        </p:nvSpPr>
        <p:spPr>
          <a:xfrm>
            <a:off x="5940268" y="1936193"/>
            <a:ext cx="1622904" cy="363524"/>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chemeClr val="accent4">
              <a:lumMod val="50000"/>
              <a:lumOff val="50000"/>
            </a:schemeClr>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defTabSz="726778">
              <a:defRPr/>
            </a:pPr>
            <a:r>
              <a:rPr lang="en-US" sz="1200" b="1" kern="0">
                <a:solidFill>
                  <a:schemeClr val="bg1"/>
                </a:solidFill>
                <a:latin typeface="Fira Sans" panose="020B0503050000020004" pitchFamily="34" charset="0"/>
                <a:ea typeface="MS PGothic"/>
              </a:rPr>
              <a:t>Rafael Bueno</a:t>
            </a:r>
          </a:p>
          <a:p>
            <a:pPr algn="ctr" defTabSz="726778">
              <a:defRPr/>
            </a:pPr>
            <a:r>
              <a:rPr lang="en-US" sz="1000" b="1" kern="0">
                <a:solidFill>
                  <a:srgbClr val="FFC000"/>
                </a:solidFill>
                <a:latin typeface="+mj-lt"/>
                <a:ea typeface="MS PGothic"/>
              </a:rPr>
              <a:t>Nearshore Lead DBA</a:t>
            </a:r>
            <a:endParaRPr lang="en-US"/>
          </a:p>
        </p:txBody>
      </p:sp>
      <p:sp>
        <p:nvSpPr>
          <p:cNvPr id="373" name="Google Shape;961;p24">
            <a:extLst>
              <a:ext uri="{FF2B5EF4-FFF2-40B4-BE49-F238E27FC236}">
                <a16:creationId xmlns:a16="http://schemas.microsoft.com/office/drawing/2014/main" id="{0ACB3A13-C35A-27F6-4D74-199B66D00D96}"/>
              </a:ext>
            </a:extLst>
          </p:cNvPr>
          <p:cNvSpPr/>
          <p:nvPr/>
        </p:nvSpPr>
        <p:spPr>
          <a:xfrm>
            <a:off x="6587418" y="1751860"/>
            <a:ext cx="268659" cy="195528"/>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sp>
        <p:nvSpPr>
          <p:cNvPr id="374" name="Google Shape;1012;p24">
            <a:extLst>
              <a:ext uri="{FF2B5EF4-FFF2-40B4-BE49-F238E27FC236}">
                <a16:creationId xmlns:a16="http://schemas.microsoft.com/office/drawing/2014/main" id="{29660714-4873-DEDC-1AEF-9D202274C0ED}"/>
              </a:ext>
            </a:extLst>
          </p:cNvPr>
          <p:cNvSpPr/>
          <p:nvPr/>
        </p:nvSpPr>
        <p:spPr>
          <a:xfrm>
            <a:off x="6684429" y="1782938"/>
            <a:ext cx="77896" cy="56692"/>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chemeClr val="tx1">
              <a:lumMod val="50000"/>
              <a:lumOff val="50000"/>
            </a:schemeClr>
          </a:solidFill>
          <a:ln>
            <a:noFill/>
          </a:ln>
        </p:spPr>
        <p:txBody>
          <a:bodyPr spcFirstLastPara="1" wrap="square" lIns="72667" tIns="72667" rIns="72667" bIns="72667" anchor="ctr" anchorCtr="0">
            <a:noAutofit/>
          </a:bodyPr>
          <a:lstStyle/>
          <a:p>
            <a:endParaRPr sz="1430"/>
          </a:p>
        </p:txBody>
      </p:sp>
      <p:sp>
        <p:nvSpPr>
          <p:cNvPr id="375" name="Google Shape;1013;p24">
            <a:extLst>
              <a:ext uri="{FF2B5EF4-FFF2-40B4-BE49-F238E27FC236}">
                <a16:creationId xmlns:a16="http://schemas.microsoft.com/office/drawing/2014/main" id="{BD0ADD1C-D05F-28A3-2B66-CC8C80DCAE6C}"/>
              </a:ext>
            </a:extLst>
          </p:cNvPr>
          <p:cNvSpPr/>
          <p:nvPr/>
        </p:nvSpPr>
        <p:spPr>
          <a:xfrm>
            <a:off x="6660214" y="1848238"/>
            <a:ext cx="126206" cy="58143"/>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chemeClr val="tx1">
              <a:lumMod val="50000"/>
              <a:lumOff val="50000"/>
            </a:schemeClr>
          </a:solidFill>
          <a:ln>
            <a:noFill/>
          </a:ln>
        </p:spPr>
        <p:txBody>
          <a:bodyPr spcFirstLastPara="1" wrap="square" lIns="72667" tIns="72667" rIns="72667" bIns="72667" anchor="ctr" anchorCtr="0">
            <a:noAutofit/>
          </a:bodyPr>
          <a:lstStyle/>
          <a:p>
            <a:endParaRPr sz="1430"/>
          </a:p>
        </p:txBody>
      </p:sp>
      <p:sp>
        <p:nvSpPr>
          <p:cNvPr id="261" name="Rounded Rectangle 260">
            <a:extLst>
              <a:ext uri="{FF2B5EF4-FFF2-40B4-BE49-F238E27FC236}">
                <a16:creationId xmlns:a16="http://schemas.microsoft.com/office/drawing/2014/main" id="{98857757-7910-6D13-4414-005CA7439C0C}"/>
              </a:ext>
            </a:extLst>
          </p:cNvPr>
          <p:cNvSpPr/>
          <p:nvPr/>
        </p:nvSpPr>
        <p:spPr bwMode="auto">
          <a:xfrm>
            <a:off x="4077729" y="5969099"/>
            <a:ext cx="7861949" cy="933362"/>
          </a:xfrm>
          <a:prstGeom prst="roundRect">
            <a:avLst/>
          </a:prstGeom>
          <a:solidFill>
            <a:schemeClr val="accent1">
              <a:alpha val="1183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62" name="Group 261">
            <a:extLst>
              <a:ext uri="{FF2B5EF4-FFF2-40B4-BE49-F238E27FC236}">
                <a16:creationId xmlns:a16="http://schemas.microsoft.com/office/drawing/2014/main" id="{24721D78-75AA-1C01-842B-9655FD7EF83C}"/>
              </a:ext>
            </a:extLst>
          </p:cNvPr>
          <p:cNvGrpSpPr/>
          <p:nvPr/>
        </p:nvGrpSpPr>
        <p:grpSpPr>
          <a:xfrm>
            <a:off x="7376983" y="6058057"/>
            <a:ext cx="1902941" cy="655536"/>
            <a:chOff x="2419391" y="1496537"/>
            <a:chExt cx="1575989" cy="890173"/>
          </a:xfrm>
        </p:grpSpPr>
        <p:sp>
          <p:nvSpPr>
            <p:cNvPr id="301" name="Google Shape;962;p24">
              <a:extLst>
                <a:ext uri="{FF2B5EF4-FFF2-40B4-BE49-F238E27FC236}">
                  <a16:creationId xmlns:a16="http://schemas.microsoft.com/office/drawing/2014/main" id="{AC2AC9EE-624F-F75E-B0D7-28658C656628}"/>
                </a:ext>
              </a:extLst>
            </p:cNvPr>
            <p:cNvSpPr/>
            <p:nvPr/>
          </p:nvSpPr>
          <p:spPr>
            <a:xfrm>
              <a:off x="2419391" y="1764263"/>
              <a:ext cx="1575989" cy="622447"/>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chemeClr val="accent6"/>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defTabSz="726778">
                <a:defRPr/>
              </a:pPr>
              <a:r>
                <a:rPr lang="en-US" sz="1200" b="1" kern="0">
                  <a:solidFill>
                    <a:schemeClr val="bg1"/>
                  </a:solidFill>
                  <a:latin typeface="Fira Sans" panose="020B0503050000020004" pitchFamily="34" charset="0"/>
                  <a:ea typeface="MS PGothic" charset="-128"/>
                </a:rPr>
                <a:t>Hitesh Kumar</a:t>
              </a:r>
            </a:p>
            <a:p>
              <a:pPr algn="ctr"/>
              <a:r>
                <a:rPr lang="en-US" sz="954" b="1">
                  <a:solidFill>
                    <a:srgbClr val="FFC000"/>
                  </a:solidFill>
                  <a:latin typeface="Fira Sans Extra Condensed"/>
                  <a:ea typeface="Fira Sans Extra Condensed"/>
                  <a:cs typeface="Fira Sans Extra Condensed"/>
                  <a:sym typeface="Fira Sans Extra Condensed"/>
                </a:rPr>
                <a:t>Telecom Architect</a:t>
              </a:r>
            </a:p>
          </p:txBody>
        </p:sp>
        <p:grpSp>
          <p:nvGrpSpPr>
            <p:cNvPr id="304" name="Group 303">
              <a:extLst>
                <a:ext uri="{FF2B5EF4-FFF2-40B4-BE49-F238E27FC236}">
                  <a16:creationId xmlns:a16="http://schemas.microsoft.com/office/drawing/2014/main" id="{2FA8C6B0-E17F-58DF-07DD-095B13D235F2}"/>
                </a:ext>
              </a:extLst>
            </p:cNvPr>
            <p:cNvGrpSpPr/>
            <p:nvPr/>
          </p:nvGrpSpPr>
          <p:grpSpPr>
            <a:xfrm>
              <a:off x="3017214" y="1496537"/>
              <a:ext cx="352272" cy="371773"/>
              <a:chOff x="4613730" y="482175"/>
              <a:chExt cx="771302" cy="771323"/>
            </a:xfrm>
          </p:grpSpPr>
          <p:grpSp>
            <p:nvGrpSpPr>
              <p:cNvPr id="305" name="Group 304">
                <a:extLst>
                  <a:ext uri="{FF2B5EF4-FFF2-40B4-BE49-F238E27FC236}">
                    <a16:creationId xmlns:a16="http://schemas.microsoft.com/office/drawing/2014/main" id="{2A571758-F8B6-0072-5980-BAC651B1895C}"/>
                  </a:ext>
                </a:extLst>
              </p:cNvPr>
              <p:cNvGrpSpPr/>
              <p:nvPr/>
            </p:nvGrpSpPr>
            <p:grpSpPr>
              <a:xfrm>
                <a:off x="4613730" y="482175"/>
                <a:ext cx="771302" cy="771323"/>
                <a:chOff x="6671587" y="124286"/>
                <a:chExt cx="771302" cy="771323"/>
              </a:xfrm>
            </p:grpSpPr>
            <p:sp>
              <p:nvSpPr>
                <p:cNvPr id="309" name="Google Shape;959;p24">
                  <a:extLst>
                    <a:ext uri="{FF2B5EF4-FFF2-40B4-BE49-F238E27FC236}">
                      <a16:creationId xmlns:a16="http://schemas.microsoft.com/office/drawing/2014/main" id="{F8B42653-84F1-3561-D99B-AFF960E04BED}"/>
                    </a:ext>
                  </a:extLst>
                </p:cNvPr>
                <p:cNvSpPr/>
                <p:nvPr/>
              </p:nvSpPr>
              <p:spPr>
                <a:xfrm>
                  <a:off x="6671587" y="124286"/>
                  <a:ext cx="771302" cy="771323"/>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310" name="Google Shape;960;p24">
                  <a:extLst>
                    <a:ext uri="{FF2B5EF4-FFF2-40B4-BE49-F238E27FC236}">
                      <a16:creationId xmlns:a16="http://schemas.microsoft.com/office/drawing/2014/main" id="{12319842-77F1-E453-3C12-DEEE7B86E36F}"/>
                    </a:ext>
                  </a:extLst>
                </p:cNvPr>
                <p:cNvSpPr/>
                <p:nvPr/>
              </p:nvSpPr>
              <p:spPr>
                <a:xfrm>
                  <a:off x="6717421" y="170120"/>
                  <a:ext cx="679637" cy="679637"/>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chemeClr val="accent6"/>
                </a:solidFill>
                <a:ln>
                  <a:noFill/>
                </a:ln>
              </p:spPr>
              <p:txBody>
                <a:bodyPr spcFirstLastPara="1" wrap="square" lIns="72667" tIns="72667" rIns="72667" bIns="72667" anchor="ctr" anchorCtr="0">
                  <a:noAutofit/>
                </a:bodyPr>
                <a:lstStyle/>
                <a:p>
                  <a:endParaRPr sz="1430"/>
                </a:p>
              </p:txBody>
            </p:sp>
            <p:sp>
              <p:nvSpPr>
                <p:cNvPr id="311" name="Google Shape;961;p24">
                  <a:extLst>
                    <a:ext uri="{FF2B5EF4-FFF2-40B4-BE49-F238E27FC236}">
                      <a16:creationId xmlns:a16="http://schemas.microsoft.com/office/drawing/2014/main" id="{8F3570E4-7059-2991-30A1-FE1BD067A241}"/>
                    </a:ext>
                  </a:extLst>
                </p:cNvPr>
                <p:cNvSpPr/>
                <p:nvPr/>
              </p:nvSpPr>
              <p:spPr>
                <a:xfrm>
                  <a:off x="6762998" y="215954"/>
                  <a:ext cx="588230" cy="588230"/>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306" name="Google Shape;1011;p24">
                <a:extLst>
                  <a:ext uri="{FF2B5EF4-FFF2-40B4-BE49-F238E27FC236}">
                    <a16:creationId xmlns:a16="http://schemas.microsoft.com/office/drawing/2014/main" id="{BE466903-8D04-842C-49EE-8F8AE5FAB56B}"/>
                  </a:ext>
                </a:extLst>
              </p:cNvPr>
              <p:cNvGrpSpPr/>
              <p:nvPr/>
            </p:nvGrpSpPr>
            <p:grpSpPr>
              <a:xfrm>
                <a:off x="4864530" y="681035"/>
                <a:ext cx="276328" cy="371335"/>
                <a:chOff x="4433831" y="736656"/>
                <a:chExt cx="276328" cy="371335"/>
              </a:xfrm>
            </p:grpSpPr>
            <p:sp>
              <p:nvSpPr>
                <p:cNvPr id="307" name="Google Shape;1012;p24">
                  <a:extLst>
                    <a:ext uri="{FF2B5EF4-FFF2-40B4-BE49-F238E27FC236}">
                      <a16:creationId xmlns:a16="http://schemas.microsoft.com/office/drawing/2014/main" id="{4D13D778-4B82-C57C-A9B9-A112B55118D9}"/>
                    </a:ext>
                  </a:extLst>
                </p:cNvPr>
                <p:cNvSpPr/>
                <p:nvPr/>
              </p:nvSpPr>
              <p:spPr>
                <a:xfrm>
                  <a:off x="4486849" y="736656"/>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chemeClr val="accent6"/>
                </a:solidFill>
                <a:ln>
                  <a:noFill/>
                </a:ln>
              </p:spPr>
              <p:txBody>
                <a:bodyPr spcFirstLastPara="1" wrap="square" lIns="72667" tIns="72667" rIns="72667" bIns="72667" anchor="ctr" anchorCtr="0">
                  <a:noAutofit/>
                </a:bodyPr>
                <a:lstStyle/>
                <a:p>
                  <a:endParaRPr sz="1430"/>
                </a:p>
              </p:txBody>
            </p:sp>
            <p:sp>
              <p:nvSpPr>
                <p:cNvPr id="308" name="Google Shape;1013;p24">
                  <a:extLst>
                    <a:ext uri="{FF2B5EF4-FFF2-40B4-BE49-F238E27FC236}">
                      <a16:creationId xmlns:a16="http://schemas.microsoft.com/office/drawing/2014/main" id="{533343B1-D7C4-E3C0-1CC8-49190C755599}"/>
                    </a:ext>
                  </a:extLst>
                </p:cNvPr>
                <p:cNvSpPr/>
                <p:nvPr/>
              </p:nvSpPr>
              <p:spPr>
                <a:xfrm>
                  <a:off x="4433831" y="933071"/>
                  <a:ext cx="276328"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chemeClr val="accent6"/>
                </a:solidFill>
                <a:ln>
                  <a:noFill/>
                </a:ln>
              </p:spPr>
              <p:txBody>
                <a:bodyPr spcFirstLastPara="1" wrap="square" lIns="72667" tIns="72667" rIns="72667" bIns="72667" anchor="ctr" anchorCtr="0">
                  <a:noAutofit/>
                </a:bodyPr>
                <a:lstStyle/>
                <a:p>
                  <a:endParaRPr sz="1430"/>
                </a:p>
              </p:txBody>
            </p:sp>
          </p:grpSp>
        </p:grpSp>
      </p:grpSp>
      <p:sp>
        <p:nvSpPr>
          <p:cNvPr id="263" name="Google Shape;962;p24">
            <a:extLst>
              <a:ext uri="{FF2B5EF4-FFF2-40B4-BE49-F238E27FC236}">
                <a16:creationId xmlns:a16="http://schemas.microsoft.com/office/drawing/2014/main" id="{AB56E9E6-28E3-2CCC-F567-4F2949DDEEBD}"/>
              </a:ext>
            </a:extLst>
          </p:cNvPr>
          <p:cNvSpPr/>
          <p:nvPr/>
        </p:nvSpPr>
        <p:spPr>
          <a:xfrm>
            <a:off x="4315254" y="6180659"/>
            <a:ext cx="2184400" cy="570527"/>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chemeClr val="accent6">
              <a:lumMod val="40000"/>
              <a:lumOff val="60000"/>
            </a:schemeClr>
          </a:solidFill>
          <a:ln>
            <a:noFill/>
          </a:ln>
          <a:effectLst>
            <a:outerShdw blurRad="50800" dist="38100" dir="8100000" algn="tr" rotWithShape="0">
              <a:prstClr val="black">
                <a:alpha val="40000"/>
              </a:prstClr>
            </a:outerShdw>
          </a:effectLst>
        </p:spPr>
        <p:txBody>
          <a:bodyPr spcFirstLastPara="1" wrap="square" lIns="72667" tIns="72667" rIns="72667" bIns="72667" anchor="ctr" anchorCtr="0">
            <a:noAutofit/>
          </a:bodyPr>
          <a:lstStyle/>
          <a:p>
            <a:pPr algn="ctr"/>
            <a:r>
              <a:rPr lang="en-US" sz="950" b="1">
                <a:latin typeface="Fira Sans Extra Condensed"/>
                <a:ea typeface="Fira Sans Extra Condensed"/>
                <a:cs typeface="Fira Sans Extra Condensed"/>
                <a:sym typeface="Fira Sans Extra Condensed"/>
              </a:rPr>
              <a:t>TELECOM &amp; NETWORK OPERATION</a:t>
            </a:r>
            <a:endParaRPr lang="en-US" sz="954" b="1">
              <a:latin typeface="Fira Sans Extra Condensed"/>
              <a:ea typeface="Fira Sans Extra Condensed"/>
              <a:cs typeface="Fira Sans Extra Condensed"/>
              <a:sym typeface="Fira Sans Extra Condensed"/>
            </a:endParaRPr>
          </a:p>
        </p:txBody>
      </p:sp>
      <p:grpSp>
        <p:nvGrpSpPr>
          <p:cNvPr id="264" name="Group 263">
            <a:extLst>
              <a:ext uri="{FF2B5EF4-FFF2-40B4-BE49-F238E27FC236}">
                <a16:creationId xmlns:a16="http://schemas.microsoft.com/office/drawing/2014/main" id="{CE70F259-EDDE-D74A-F864-DFC2E388324D}"/>
              </a:ext>
            </a:extLst>
          </p:cNvPr>
          <p:cNvGrpSpPr/>
          <p:nvPr/>
        </p:nvGrpSpPr>
        <p:grpSpPr>
          <a:xfrm>
            <a:off x="9859154" y="6041311"/>
            <a:ext cx="1855052" cy="661982"/>
            <a:chOff x="2145071" y="1496537"/>
            <a:chExt cx="2030954" cy="896288"/>
          </a:xfrm>
        </p:grpSpPr>
        <p:sp>
          <p:nvSpPr>
            <p:cNvPr id="265" name="Google Shape;962;p24">
              <a:extLst>
                <a:ext uri="{FF2B5EF4-FFF2-40B4-BE49-F238E27FC236}">
                  <a16:creationId xmlns:a16="http://schemas.microsoft.com/office/drawing/2014/main" id="{5ADDCB00-E8E8-6207-5A6D-0DD0EDD9D6AB}"/>
                </a:ext>
              </a:extLst>
            </p:cNvPr>
            <p:cNvSpPr/>
            <p:nvPr/>
          </p:nvSpPr>
          <p:spPr>
            <a:xfrm>
              <a:off x="2145071" y="1764263"/>
              <a:ext cx="2030954" cy="628562"/>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rgbClr val="008B74"/>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defTabSz="726778">
                <a:defRPr/>
              </a:pPr>
              <a:r>
                <a:rPr lang="en-US" sz="1200" b="1" kern="0">
                  <a:solidFill>
                    <a:schemeClr val="bg1"/>
                  </a:solidFill>
                  <a:latin typeface="+mj-lt"/>
                  <a:ea typeface="MS PGothic"/>
                </a:rPr>
                <a:t>Raginraj AK</a:t>
              </a:r>
              <a:endParaRPr lang="en-US" sz="1200" b="1" kern="0">
                <a:solidFill>
                  <a:schemeClr val="bg1"/>
                </a:solidFill>
                <a:latin typeface="+mj-lt"/>
                <a:ea typeface="MS PGothic"/>
                <a:cs typeface="Arial"/>
              </a:endParaRPr>
            </a:p>
            <a:p>
              <a:pPr algn="ctr" defTabSz="726778">
                <a:defRPr/>
              </a:pPr>
              <a:r>
                <a:rPr lang="en-US" sz="1000" b="1" kern="0">
                  <a:solidFill>
                    <a:srgbClr val="FFC000"/>
                  </a:solidFill>
                  <a:latin typeface="+mj-lt"/>
                  <a:ea typeface="MS PGothic"/>
                </a:rPr>
                <a:t>Telecom Engineer</a:t>
              </a:r>
              <a:endParaRPr lang="en-US" sz="1000" b="1" kern="0">
                <a:solidFill>
                  <a:srgbClr val="FFC000"/>
                </a:solidFill>
                <a:latin typeface="+mj-lt"/>
                <a:ea typeface="MS PGothic"/>
                <a:cs typeface="Arial"/>
              </a:endParaRPr>
            </a:p>
          </p:txBody>
        </p:sp>
        <p:grpSp>
          <p:nvGrpSpPr>
            <p:cNvPr id="266" name="Group 265">
              <a:extLst>
                <a:ext uri="{FF2B5EF4-FFF2-40B4-BE49-F238E27FC236}">
                  <a16:creationId xmlns:a16="http://schemas.microsoft.com/office/drawing/2014/main" id="{9EB165F7-18C1-8763-5C1A-E42EBE9A0ADB}"/>
                </a:ext>
              </a:extLst>
            </p:cNvPr>
            <p:cNvGrpSpPr/>
            <p:nvPr/>
          </p:nvGrpSpPr>
          <p:grpSpPr>
            <a:xfrm>
              <a:off x="3017214" y="1496537"/>
              <a:ext cx="352272" cy="371773"/>
              <a:chOff x="4613730" y="482175"/>
              <a:chExt cx="771302" cy="771323"/>
            </a:xfrm>
          </p:grpSpPr>
          <p:grpSp>
            <p:nvGrpSpPr>
              <p:cNvPr id="267" name="Group 266">
                <a:extLst>
                  <a:ext uri="{FF2B5EF4-FFF2-40B4-BE49-F238E27FC236}">
                    <a16:creationId xmlns:a16="http://schemas.microsoft.com/office/drawing/2014/main" id="{ABD62295-673D-AD2A-ED3C-98599ADDCBB1}"/>
                  </a:ext>
                </a:extLst>
              </p:cNvPr>
              <p:cNvGrpSpPr/>
              <p:nvPr/>
            </p:nvGrpSpPr>
            <p:grpSpPr>
              <a:xfrm>
                <a:off x="4613730" y="482175"/>
                <a:ext cx="771302" cy="771323"/>
                <a:chOff x="6671587" y="124286"/>
                <a:chExt cx="771302" cy="771323"/>
              </a:xfrm>
            </p:grpSpPr>
            <p:sp>
              <p:nvSpPr>
                <p:cNvPr id="297" name="Google Shape;959;p24">
                  <a:extLst>
                    <a:ext uri="{FF2B5EF4-FFF2-40B4-BE49-F238E27FC236}">
                      <a16:creationId xmlns:a16="http://schemas.microsoft.com/office/drawing/2014/main" id="{CF20D096-0E1B-DBA1-0FA6-D3FFEF5A4E67}"/>
                    </a:ext>
                  </a:extLst>
                </p:cNvPr>
                <p:cNvSpPr/>
                <p:nvPr/>
              </p:nvSpPr>
              <p:spPr>
                <a:xfrm>
                  <a:off x="6671587" y="124286"/>
                  <a:ext cx="771302" cy="771323"/>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298" name="Google Shape;960;p24">
                  <a:extLst>
                    <a:ext uri="{FF2B5EF4-FFF2-40B4-BE49-F238E27FC236}">
                      <a16:creationId xmlns:a16="http://schemas.microsoft.com/office/drawing/2014/main" id="{634D14D7-3BF1-B977-4EAE-A7D637929305}"/>
                    </a:ext>
                  </a:extLst>
                </p:cNvPr>
                <p:cNvSpPr/>
                <p:nvPr/>
              </p:nvSpPr>
              <p:spPr>
                <a:xfrm>
                  <a:off x="6717421" y="170120"/>
                  <a:ext cx="679637" cy="679637"/>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299" name="Google Shape;961;p24">
                  <a:extLst>
                    <a:ext uri="{FF2B5EF4-FFF2-40B4-BE49-F238E27FC236}">
                      <a16:creationId xmlns:a16="http://schemas.microsoft.com/office/drawing/2014/main" id="{50B8F1A9-4EB0-8881-AC73-8ED3A9EC850B}"/>
                    </a:ext>
                  </a:extLst>
                </p:cNvPr>
                <p:cNvSpPr/>
                <p:nvPr/>
              </p:nvSpPr>
              <p:spPr>
                <a:xfrm>
                  <a:off x="6762998" y="215954"/>
                  <a:ext cx="588230" cy="588230"/>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268" name="Google Shape;1011;p24">
                <a:extLst>
                  <a:ext uri="{FF2B5EF4-FFF2-40B4-BE49-F238E27FC236}">
                    <a16:creationId xmlns:a16="http://schemas.microsoft.com/office/drawing/2014/main" id="{2396ECA2-A4B4-BE74-246B-52826474BDEC}"/>
                  </a:ext>
                </a:extLst>
              </p:cNvPr>
              <p:cNvGrpSpPr/>
              <p:nvPr/>
            </p:nvGrpSpPr>
            <p:grpSpPr>
              <a:xfrm>
                <a:off x="4864530" y="681035"/>
                <a:ext cx="276328" cy="371335"/>
                <a:chOff x="4433831" y="736656"/>
                <a:chExt cx="276328" cy="371335"/>
              </a:xfrm>
            </p:grpSpPr>
            <p:sp>
              <p:nvSpPr>
                <p:cNvPr id="281" name="Google Shape;1012;p24">
                  <a:extLst>
                    <a:ext uri="{FF2B5EF4-FFF2-40B4-BE49-F238E27FC236}">
                      <a16:creationId xmlns:a16="http://schemas.microsoft.com/office/drawing/2014/main" id="{55FEDAE6-D391-2E37-12CD-97F55EFF192F}"/>
                    </a:ext>
                  </a:extLst>
                </p:cNvPr>
                <p:cNvSpPr/>
                <p:nvPr/>
              </p:nvSpPr>
              <p:spPr>
                <a:xfrm>
                  <a:off x="4486849" y="736656"/>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296" name="Google Shape;1013;p24">
                  <a:extLst>
                    <a:ext uri="{FF2B5EF4-FFF2-40B4-BE49-F238E27FC236}">
                      <a16:creationId xmlns:a16="http://schemas.microsoft.com/office/drawing/2014/main" id="{2E5FEC4C-B5EA-5954-5748-6C8A39F87FBB}"/>
                    </a:ext>
                  </a:extLst>
                </p:cNvPr>
                <p:cNvSpPr/>
                <p:nvPr/>
              </p:nvSpPr>
              <p:spPr>
                <a:xfrm>
                  <a:off x="4433831" y="933071"/>
                  <a:ext cx="276328"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grpSp>
        </p:grpSp>
      </p:grpSp>
      <p:grpSp>
        <p:nvGrpSpPr>
          <p:cNvPr id="13" name="Group 12">
            <a:extLst>
              <a:ext uri="{FF2B5EF4-FFF2-40B4-BE49-F238E27FC236}">
                <a16:creationId xmlns:a16="http://schemas.microsoft.com/office/drawing/2014/main" id="{4F3ECA87-7933-C6BB-264D-6818A19E04CC}"/>
              </a:ext>
            </a:extLst>
          </p:cNvPr>
          <p:cNvGrpSpPr/>
          <p:nvPr/>
        </p:nvGrpSpPr>
        <p:grpSpPr>
          <a:xfrm>
            <a:off x="9272825" y="3884048"/>
            <a:ext cx="3234053" cy="901662"/>
            <a:chOff x="8391883" y="4564059"/>
            <a:chExt cx="3234053" cy="901662"/>
          </a:xfrm>
        </p:grpSpPr>
        <p:cxnSp>
          <p:nvCxnSpPr>
            <p:cNvPr id="18" name="Straight Connector 17">
              <a:extLst>
                <a:ext uri="{FF2B5EF4-FFF2-40B4-BE49-F238E27FC236}">
                  <a16:creationId xmlns:a16="http://schemas.microsoft.com/office/drawing/2014/main" id="{6FC4B239-A114-4E9D-5071-0B8C137A8D22}"/>
                </a:ext>
              </a:extLst>
            </p:cNvPr>
            <p:cNvCxnSpPr>
              <a:cxnSpLocks/>
            </p:cNvCxnSpPr>
            <p:nvPr/>
          </p:nvCxnSpPr>
          <p:spPr bwMode="auto">
            <a:xfrm>
              <a:off x="10000529" y="4564059"/>
              <a:ext cx="0" cy="350590"/>
            </a:xfrm>
            <a:prstGeom prst="line">
              <a:avLst/>
            </a:prstGeom>
            <a:ln w="15875">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B93CA83-FDDC-3F69-0A06-E586892F499B}"/>
                </a:ext>
              </a:extLst>
            </p:cNvPr>
            <p:cNvCxnSpPr>
              <a:cxnSpLocks/>
            </p:cNvCxnSpPr>
            <p:nvPr/>
          </p:nvCxnSpPr>
          <p:spPr bwMode="auto">
            <a:xfrm>
              <a:off x="8919361" y="4844415"/>
              <a:ext cx="2138696" cy="0"/>
            </a:xfrm>
            <a:prstGeom prst="line">
              <a:avLst/>
            </a:prstGeom>
            <a:ln w="15875">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C62F1161-8DF0-DD07-53D9-C9F6C40C75AA}"/>
                </a:ext>
              </a:extLst>
            </p:cNvPr>
            <p:cNvGrpSpPr/>
            <p:nvPr/>
          </p:nvGrpSpPr>
          <p:grpSpPr>
            <a:xfrm>
              <a:off x="8391883" y="4771547"/>
              <a:ext cx="996399" cy="673814"/>
              <a:chOff x="9919547" y="1446915"/>
              <a:chExt cx="1575989" cy="852672"/>
            </a:xfrm>
          </p:grpSpPr>
          <p:sp>
            <p:nvSpPr>
              <p:cNvPr id="57" name="Google Shape;962;p24">
                <a:extLst>
                  <a:ext uri="{FF2B5EF4-FFF2-40B4-BE49-F238E27FC236}">
                    <a16:creationId xmlns:a16="http://schemas.microsoft.com/office/drawing/2014/main" id="{39F8591A-4115-6C7A-4F35-75C80EA8955A}"/>
                  </a:ext>
                </a:extLst>
              </p:cNvPr>
              <p:cNvSpPr/>
              <p:nvPr/>
            </p:nvSpPr>
            <p:spPr>
              <a:xfrm>
                <a:off x="9919547" y="1746541"/>
                <a:ext cx="1575989" cy="553046"/>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rgbClr val="008B74"/>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US" sz="900" b="1">
                    <a:solidFill>
                      <a:srgbClr val="FFFFFF"/>
                    </a:solidFill>
                    <a:latin typeface="Fira Sans Extra Condensed"/>
                    <a:ea typeface="Fira Sans Extra Condensed"/>
                    <a:cs typeface="Fira Sans Extra Condensed"/>
                    <a:sym typeface="Fira Sans Extra Condensed"/>
                  </a:rPr>
                  <a:t>Shakti Singh</a:t>
                </a:r>
              </a:p>
              <a:p>
                <a:pPr algn="ctr"/>
                <a:r>
                  <a:rPr lang="en-US" sz="900" b="1">
                    <a:solidFill>
                      <a:srgbClr val="FFC000"/>
                    </a:solidFill>
                    <a:latin typeface="Fira Sans Extra Condensed"/>
                    <a:ea typeface="Fira Sans Extra Condensed"/>
                    <a:cs typeface="Fira Sans Extra Condensed"/>
                    <a:sym typeface="Fira Sans Extra Condensed"/>
                  </a:rPr>
                  <a:t>EDW Admin</a:t>
                </a:r>
                <a:endParaRPr lang="en-US" sz="900" b="1">
                  <a:solidFill>
                    <a:srgbClr val="FFC000"/>
                  </a:solidFill>
                  <a:latin typeface="Fira Sans Extra Condensed"/>
                  <a:ea typeface="Fira Sans Extra Condensed"/>
                  <a:cs typeface="Fira Sans Extra Condensed"/>
                </a:endParaRPr>
              </a:p>
            </p:txBody>
          </p:sp>
          <p:grpSp>
            <p:nvGrpSpPr>
              <p:cNvPr id="58" name="Group 57">
                <a:extLst>
                  <a:ext uri="{FF2B5EF4-FFF2-40B4-BE49-F238E27FC236}">
                    <a16:creationId xmlns:a16="http://schemas.microsoft.com/office/drawing/2014/main" id="{B38B7733-2DDE-EEEE-D711-22560B36A80A}"/>
                  </a:ext>
                </a:extLst>
              </p:cNvPr>
              <p:cNvGrpSpPr/>
              <p:nvPr/>
            </p:nvGrpSpPr>
            <p:grpSpPr>
              <a:xfrm>
                <a:off x="10521922" y="1446915"/>
                <a:ext cx="352272" cy="371773"/>
                <a:chOff x="4613730" y="482175"/>
                <a:chExt cx="771302" cy="771323"/>
              </a:xfrm>
            </p:grpSpPr>
            <p:grpSp>
              <p:nvGrpSpPr>
                <p:cNvPr id="59" name="Group 58">
                  <a:extLst>
                    <a:ext uri="{FF2B5EF4-FFF2-40B4-BE49-F238E27FC236}">
                      <a16:creationId xmlns:a16="http://schemas.microsoft.com/office/drawing/2014/main" id="{8B4AC5BD-AF83-436C-769B-0416BD46AA6F}"/>
                    </a:ext>
                  </a:extLst>
                </p:cNvPr>
                <p:cNvGrpSpPr/>
                <p:nvPr/>
              </p:nvGrpSpPr>
              <p:grpSpPr>
                <a:xfrm>
                  <a:off x="4613730" y="482175"/>
                  <a:ext cx="771302" cy="771323"/>
                  <a:chOff x="6671587" y="124286"/>
                  <a:chExt cx="771302" cy="771323"/>
                </a:xfrm>
              </p:grpSpPr>
              <p:sp>
                <p:nvSpPr>
                  <p:cNvPr id="63" name="Google Shape;959;p24">
                    <a:extLst>
                      <a:ext uri="{FF2B5EF4-FFF2-40B4-BE49-F238E27FC236}">
                        <a16:creationId xmlns:a16="http://schemas.microsoft.com/office/drawing/2014/main" id="{6645A737-048A-BDF6-9B6E-9D7EFC0390C6}"/>
                      </a:ext>
                    </a:extLst>
                  </p:cNvPr>
                  <p:cNvSpPr/>
                  <p:nvPr/>
                </p:nvSpPr>
                <p:spPr>
                  <a:xfrm>
                    <a:off x="6671587" y="124286"/>
                    <a:ext cx="771302" cy="771323"/>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580" name="Google Shape;960;p24">
                    <a:extLst>
                      <a:ext uri="{FF2B5EF4-FFF2-40B4-BE49-F238E27FC236}">
                        <a16:creationId xmlns:a16="http://schemas.microsoft.com/office/drawing/2014/main" id="{D2D7EF73-8650-6378-86DC-0459EFF09978}"/>
                      </a:ext>
                    </a:extLst>
                  </p:cNvPr>
                  <p:cNvSpPr/>
                  <p:nvPr/>
                </p:nvSpPr>
                <p:spPr>
                  <a:xfrm>
                    <a:off x="6717421" y="170120"/>
                    <a:ext cx="679637" cy="679637"/>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581" name="Google Shape;961;p24">
                    <a:extLst>
                      <a:ext uri="{FF2B5EF4-FFF2-40B4-BE49-F238E27FC236}">
                        <a16:creationId xmlns:a16="http://schemas.microsoft.com/office/drawing/2014/main" id="{C255B2F3-9DD8-2A7B-5EC0-C8A4A2FBB43E}"/>
                      </a:ext>
                    </a:extLst>
                  </p:cNvPr>
                  <p:cNvSpPr/>
                  <p:nvPr/>
                </p:nvSpPr>
                <p:spPr>
                  <a:xfrm>
                    <a:off x="6762998" y="215954"/>
                    <a:ext cx="588230" cy="588230"/>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60" name="Google Shape;1011;p24">
                  <a:extLst>
                    <a:ext uri="{FF2B5EF4-FFF2-40B4-BE49-F238E27FC236}">
                      <a16:creationId xmlns:a16="http://schemas.microsoft.com/office/drawing/2014/main" id="{7D2C75F8-A0AB-714C-125E-D68698527701}"/>
                    </a:ext>
                  </a:extLst>
                </p:cNvPr>
                <p:cNvGrpSpPr/>
                <p:nvPr/>
              </p:nvGrpSpPr>
              <p:grpSpPr>
                <a:xfrm>
                  <a:off x="4864530" y="681035"/>
                  <a:ext cx="276328" cy="371335"/>
                  <a:chOff x="4433831" y="736656"/>
                  <a:chExt cx="276328" cy="371335"/>
                </a:xfrm>
              </p:grpSpPr>
              <p:sp>
                <p:nvSpPr>
                  <p:cNvPr id="61" name="Google Shape;1012;p24">
                    <a:extLst>
                      <a:ext uri="{FF2B5EF4-FFF2-40B4-BE49-F238E27FC236}">
                        <a16:creationId xmlns:a16="http://schemas.microsoft.com/office/drawing/2014/main" id="{48B93E71-A8FE-CFD9-A751-08E25922EB7A}"/>
                      </a:ext>
                    </a:extLst>
                  </p:cNvPr>
                  <p:cNvSpPr/>
                  <p:nvPr/>
                </p:nvSpPr>
                <p:spPr>
                  <a:xfrm>
                    <a:off x="4486849" y="736656"/>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62" name="Google Shape;1013;p24">
                    <a:extLst>
                      <a:ext uri="{FF2B5EF4-FFF2-40B4-BE49-F238E27FC236}">
                        <a16:creationId xmlns:a16="http://schemas.microsoft.com/office/drawing/2014/main" id="{B447DBAA-45CF-0C96-E541-85D4BCB5B15A}"/>
                      </a:ext>
                    </a:extLst>
                  </p:cNvPr>
                  <p:cNvSpPr/>
                  <p:nvPr/>
                </p:nvSpPr>
                <p:spPr>
                  <a:xfrm>
                    <a:off x="4433831" y="933071"/>
                    <a:ext cx="276328"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grpSp>
          </p:grpSp>
        </p:grpSp>
        <p:grpSp>
          <p:nvGrpSpPr>
            <p:cNvPr id="16" name="Group 15">
              <a:extLst>
                <a:ext uri="{FF2B5EF4-FFF2-40B4-BE49-F238E27FC236}">
                  <a16:creationId xmlns:a16="http://schemas.microsoft.com/office/drawing/2014/main" id="{734CCBD2-11A3-0924-350F-CD27A5791ED4}"/>
                </a:ext>
              </a:extLst>
            </p:cNvPr>
            <p:cNvGrpSpPr/>
            <p:nvPr/>
          </p:nvGrpSpPr>
          <p:grpSpPr>
            <a:xfrm>
              <a:off x="9513145" y="4781190"/>
              <a:ext cx="996399" cy="673814"/>
              <a:chOff x="9919547" y="1446915"/>
              <a:chExt cx="1575989" cy="852674"/>
            </a:xfrm>
          </p:grpSpPr>
          <p:sp>
            <p:nvSpPr>
              <p:cNvPr id="48" name="Google Shape;962;p24">
                <a:extLst>
                  <a:ext uri="{FF2B5EF4-FFF2-40B4-BE49-F238E27FC236}">
                    <a16:creationId xmlns:a16="http://schemas.microsoft.com/office/drawing/2014/main" id="{154EA684-70CE-FF1E-D9C8-23639AA3F551}"/>
                  </a:ext>
                </a:extLst>
              </p:cNvPr>
              <p:cNvSpPr/>
              <p:nvPr/>
            </p:nvSpPr>
            <p:spPr>
              <a:xfrm>
                <a:off x="9919547" y="1746542"/>
                <a:ext cx="1575989" cy="553047"/>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rgbClr val="008B74"/>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US" sz="900" b="1">
                    <a:solidFill>
                      <a:srgbClr val="FFFFFF"/>
                    </a:solidFill>
                    <a:latin typeface="Fira Sans Extra Condensed"/>
                    <a:ea typeface="Fira Sans Extra Condensed"/>
                    <a:cs typeface="Fira Sans Extra Condensed"/>
                    <a:sym typeface="Fira Sans Extra Condensed"/>
                  </a:rPr>
                  <a:t>Satyanarayana R</a:t>
                </a:r>
              </a:p>
              <a:p>
                <a:pPr algn="ctr"/>
                <a:r>
                  <a:rPr lang="en-US" sz="900" b="1">
                    <a:solidFill>
                      <a:srgbClr val="FFC000"/>
                    </a:solidFill>
                    <a:latin typeface="Fira Sans Extra Condensed"/>
                    <a:ea typeface="Fira Sans Extra Condensed"/>
                    <a:cs typeface="Fira Sans Extra Condensed"/>
                    <a:sym typeface="Fira Sans Extra Condensed"/>
                  </a:rPr>
                  <a:t>EDW Admin</a:t>
                </a:r>
              </a:p>
            </p:txBody>
          </p:sp>
          <p:grpSp>
            <p:nvGrpSpPr>
              <p:cNvPr id="49" name="Group 48">
                <a:extLst>
                  <a:ext uri="{FF2B5EF4-FFF2-40B4-BE49-F238E27FC236}">
                    <a16:creationId xmlns:a16="http://schemas.microsoft.com/office/drawing/2014/main" id="{5EB8F80D-852F-49C2-0739-DF80EEEA314A}"/>
                  </a:ext>
                </a:extLst>
              </p:cNvPr>
              <p:cNvGrpSpPr/>
              <p:nvPr/>
            </p:nvGrpSpPr>
            <p:grpSpPr>
              <a:xfrm>
                <a:off x="10521922" y="1446915"/>
                <a:ext cx="352272" cy="371773"/>
                <a:chOff x="4613730" y="482175"/>
                <a:chExt cx="771302" cy="771323"/>
              </a:xfrm>
            </p:grpSpPr>
            <p:grpSp>
              <p:nvGrpSpPr>
                <p:cNvPr id="50" name="Group 49">
                  <a:extLst>
                    <a:ext uri="{FF2B5EF4-FFF2-40B4-BE49-F238E27FC236}">
                      <a16:creationId xmlns:a16="http://schemas.microsoft.com/office/drawing/2014/main" id="{045AC812-1C67-DF05-5F6E-D5010324C36D}"/>
                    </a:ext>
                  </a:extLst>
                </p:cNvPr>
                <p:cNvGrpSpPr/>
                <p:nvPr/>
              </p:nvGrpSpPr>
              <p:grpSpPr>
                <a:xfrm>
                  <a:off x="4613730" y="482175"/>
                  <a:ext cx="771302" cy="771323"/>
                  <a:chOff x="6671587" y="124286"/>
                  <a:chExt cx="771302" cy="771323"/>
                </a:xfrm>
              </p:grpSpPr>
              <p:sp>
                <p:nvSpPr>
                  <p:cNvPr id="54" name="Google Shape;959;p24">
                    <a:extLst>
                      <a:ext uri="{FF2B5EF4-FFF2-40B4-BE49-F238E27FC236}">
                        <a16:creationId xmlns:a16="http://schemas.microsoft.com/office/drawing/2014/main" id="{BE00CDF2-B7E7-6688-F5D0-2D3183A038C1}"/>
                      </a:ext>
                    </a:extLst>
                  </p:cNvPr>
                  <p:cNvSpPr/>
                  <p:nvPr/>
                </p:nvSpPr>
                <p:spPr>
                  <a:xfrm>
                    <a:off x="6671587" y="124286"/>
                    <a:ext cx="771302" cy="771323"/>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55" name="Google Shape;960;p24">
                    <a:extLst>
                      <a:ext uri="{FF2B5EF4-FFF2-40B4-BE49-F238E27FC236}">
                        <a16:creationId xmlns:a16="http://schemas.microsoft.com/office/drawing/2014/main" id="{3A737029-7E58-5531-8432-9C0626EBA784}"/>
                      </a:ext>
                    </a:extLst>
                  </p:cNvPr>
                  <p:cNvSpPr/>
                  <p:nvPr/>
                </p:nvSpPr>
                <p:spPr>
                  <a:xfrm>
                    <a:off x="6717421" y="170120"/>
                    <a:ext cx="679637" cy="679637"/>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56" name="Google Shape;961;p24">
                    <a:extLst>
                      <a:ext uri="{FF2B5EF4-FFF2-40B4-BE49-F238E27FC236}">
                        <a16:creationId xmlns:a16="http://schemas.microsoft.com/office/drawing/2014/main" id="{93D5AC18-DAF2-F538-0E2B-68E17FD85C05}"/>
                      </a:ext>
                    </a:extLst>
                  </p:cNvPr>
                  <p:cNvSpPr/>
                  <p:nvPr/>
                </p:nvSpPr>
                <p:spPr>
                  <a:xfrm>
                    <a:off x="6762997" y="215953"/>
                    <a:ext cx="588230" cy="588231"/>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51" name="Google Shape;1011;p24">
                  <a:extLst>
                    <a:ext uri="{FF2B5EF4-FFF2-40B4-BE49-F238E27FC236}">
                      <a16:creationId xmlns:a16="http://schemas.microsoft.com/office/drawing/2014/main" id="{8B3B3C19-394D-244D-9DF4-07A94320BB71}"/>
                    </a:ext>
                  </a:extLst>
                </p:cNvPr>
                <p:cNvGrpSpPr/>
                <p:nvPr/>
              </p:nvGrpSpPr>
              <p:grpSpPr>
                <a:xfrm>
                  <a:off x="4864530" y="681035"/>
                  <a:ext cx="276328" cy="371335"/>
                  <a:chOff x="4433831" y="736656"/>
                  <a:chExt cx="276328" cy="371335"/>
                </a:xfrm>
              </p:grpSpPr>
              <p:sp>
                <p:nvSpPr>
                  <p:cNvPr id="52" name="Google Shape;1012;p24">
                    <a:extLst>
                      <a:ext uri="{FF2B5EF4-FFF2-40B4-BE49-F238E27FC236}">
                        <a16:creationId xmlns:a16="http://schemas.microsoft.com/office/drawing/2014/main" id="{BD919817-B376-91BE-0679-B50479B00EB6}"/>
                      </a:ext>
                    </a:extLst>
                  </p:cNvPr>
                  <p:cNvSpPr/>
                  <p:nvPr/>
                </p:nvSpPr>
                <p:spPr>
                  <a:xfrm>
                    <a:off x="4486849" y="736656"/>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53" name="Google Shape;1013;p24">
                    <a:extLst>
                      <a:ext uri="{FF2B5EF4-FFF2-40B4-BE49-F238E27FC236}">
                        <a16:creationId xmlns:a16="http://schemas.microsoft.com/office/drawing/2014/main" id="{E5F6FE14-F381-075B-A43E-18B4AC4BACDA}"/>
                      </a:ext>
                    </a:extLst>
                  </p:cNvPr>
                  <p:cNvSpPr/>
                  <p:nvPr/>
                </p:nvSpPr>
                <p:spPr>
                  <a:xfrm>
                    <a:off x="4433831" y="933071"/>
                    <a:ext cx="276328"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grpSp>
          </p:grpSp>
        </p:grpSp>
        <p:grpSp>
          <p:nvGrpSpPr>
            <p:cNvPr id="17" name="Group 16">
              <a:extLst>
                <a:ext uri="{FF2B5EF4-FFF2-40B4-BE49-F238E27FC236}">
                  <a16:creationId xmlns:a16="http://schemas.microsoft.com/office/drawing/2014/main" id="{BBE0E064-AA5A-7C6B-1267-E21F1FBE33CD}"/>
                </a:ext>
              </a:extLst>
            </p:cNvPr>
            <p:cNvGrpSpPr/>
            <p:nvPr/>
          </p:nvGrpSpPr>
          <p:grpSpPr>
            <a:xfrm>
              <a:off x="10629537" y="4791908"/>
              <a:ext cx="996399" cy="673813"/>
              <a:chOff x="9919547" y="1446915"/>
              <a:chExt cx="1575989" cy="852672"/>
            </a:xfrm>
          </p:grpSpPr>
          <p:sp>
            <p:nvSpPr>
              <p:cNvPr id="39" name="Google Shape;962;p24">
                <a:extLst>
                  <a:ext uri="{FF2B5EF4-FFF2-40B4-BE49-F238E27FC236}">
                    <a16:creationId xmlns:a16="http://schemas.microsoft.com/office/drawing/2014/main" id="{61E2E655-043B-364F-8DB5-AB46CA9C200A}"/>
                  </a:ext>
                </a:extLst>
              </p:cNvPr>
              <p:cNvSpPr/>
              <p:nvPr/>
            </p:nvSpPr>
            <p:spPr>
              <a:xfrm>
                <a:off x="9919547" y="1746540"/>
                <a:ext cx="1575989" cy="553047"/>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rgbClr val="008B74"/>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US" sz="900" b="1">
                    <a:solidFill>
                      <a:srgbClr val="FFFFFF"/>
                    </a:solidFill>
                    <a:latin typeface="Fira Sans Extra Condensed"/>
                    <a:ea typeface="Fira Sans Extra Condensed"/>
                    <a:cs typeface="Fira Sans Extra Condensed"/>
                    <a:sym typeface="Fira Sans Extra Condensed"/>
                  </a:rPr>
                  <a:t>Pooja Pande</a:t>
                </a:r>
              </a:p>
              <a:p>
                <a:pPr algn="ctr"/>
                <a:r>
                  <a:rPr lang="en-US" sz="900" b="1">
                    <a:solidFill>
                      <a:srgbClr val="FFC000"/>
                    </a:solidFill>
                    <a:latin typeface="Fira Sans Extra Condensed"/>
                    <a:ea typeface="Fira Sans Extra Condensed"/>
                    <a:cs typeface="Fira Sans Extra Condensed"/>
                    <a:sym typeface="Fira Sans Extra Condensed"/>
                  </a:rPr>
                  <a:t>EDW Admin</a:t>
                </a:r>
              </a:p>
            </p:txBody>
          </p:sp>
          <p:grpSp>
            <p:nvGrpSpPr>
              <p:cNvPr id="40" name="Group 39">
                <a:extLst>
                  <a:ext uri="{FF2B5EF4-FFF2-40B4-BE49-F238E27FC236}">
                    <a16:creationId xmlns:a16="http://schemas.microsoft.com/office/drawing/2014/main" id="{3CFDA5AD-6EB0-2E02-9909-CCD34668E85B}"/>
                  </a:ext>
                </a:extLst>
              </p:cNvPr>
              <p:cNvGrpSpPr/>
              <p:nvPr/>
            </p:nvGrpSpPr>
            <p:grpSpPr>
              <a:xfrm>
                <a:off x="10521916" y="1446915"/>
                <a:ext cx="352271" cy="371773"/>
                <a:chOff x="4613730" y="482175"/>
                <a:chExt cx="771302" cy="771323"/>
              </a:xfrm>
            </p:grpSpPr>
            <p:grpSp>
              <p:nvGrpSpPr>
                <p:cNvPr id="41" name="Group 40">
                  <a:extLst>
                    <a:ext uri="{FF2B5EF4-FFF2-40B4-BE49-F238E27FC236}">
                      <a16:creationId xmlns:a16="http://schemas.microsoft.com/office/drawing/2014/main" id="{92E538EC-B13C-A30C-12C0-6A44A4D51D1A}"/>
                    </a:ext>
                  </a:extLst>
                </p:cNvPr>
                <p:cNvGrpSpPr/>
                <p:nvPr/>
              </p:nvGrpSpPr>
              <p:grpSpPr>
                <a:xfrm>
                  <a:off x="4613730" y="482175"/>
                  <a:ext cx="771302" cy="771323"/>
                  <a:chOff x="6671587" y="124286"/>
                  <a:chExt cx="771302" cy="771323"/>
                </a:xfrm>
              </p:grpSpPr>
              <p:sp>
                <p:nvSpPr>
                  <p:cNvPr id="45" name="Google Shape;959;p24">
                    <a:extLst>
                      <a:ext uri="{FF2B5EF4-FFF2-40B4-BE49-F238E27FC236}">
                        <a16:creationId xmlns:a16="http://schemas.microsoft.com/office/drawing/2014/main" id="{8ECCB76A-692A-8E13-5FF4-4F424DE244AD}"/>
                      </a:ext>
                    </a:extLst>
                  </p:cNvPr>
                  <p:cNvSpPr/>
                  <p:nvPr/>
                </p:nvSpPr>
                <p:spPr>
                  <a:xfrm>
                    <a:off x="6671587" y="124286"/>
                    <a:ext cx="771302" cy="771323"/>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46" name="Google Shape;960;p24">
                    <a:extLst>
                      <a:ext uri="{FF2B5EF4-FFF2-40B4-BE49-F238E27FC236}">
                        <a16:creationId xmlns:a16="http://schemas.microsoft.com/office/drawing/2014/main" id="{52CC2CE7-C169-02E7-3044-2791B4D6EB57}"/>
                      </a:ext>
                    </a:extLst>
                  </p:cNvPr>
                  <p:cNvSpPr/>
                  <p:nvPr/>
                </p:nvSpPr>
                <p:spPr>
                  <a:xfrm>
                    <a:off x="6717435" y="170121"/>
                    <a:ext cx="679637" cy="679638"/>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47" name="Google Shape;961;p24">
                    <a:extLst>
                      <a:ext uri="{FF2B5EF4-FFF2-40B4-BE49-F238E27FC236}">
                        <a16:creationId xmlns:a16="http://schemas.microsoft.com/office/drawing/2014/main" id="{A70EFD54-9DFD-13F7-0C2C-7F09B83D33C7}"/>
                      </a:ext>
                    </a:extLst>
                  </p:cNvPr>
                  <p:cNvSpPr/>
                  <p:nvPr/>
                </p:nvSpPr>
                <p:spPr>
                  <a:xfrm>
                    <a:off x="6762998" y="215954"/>
                    <a:ext cx="588230" cy="588230"/>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42" name="Google Shape;1011;p24">
                  <a:extLst>
                    <a:ext uri="{FF2B5EF4-FFF2-40B4-BE49-F238E27FC236}">
                      <a16:creationId xmlns:a16="http://schemas.microsoft.com/office/drawing/2014/main" id="{C17CDBCA-63C7-E13F-06CA-F9AF433F987A}"/>
                    </a:ext>
                  </a:extLst>
                </p:cNvPr>
                <p:cNvGrpSpPr/>
                <p:nvPr/>
              </p:nvGrpSpPr>
              <p:grpSpPr>
                <a:xfrm>
                  <a:off x="4864530" y="681035"/>
                  <a:ext cx="276328" cy="371335"/>
                  <a:chOff x="4433831" y="736656"/>
                  <a:chExt cx="276328" cy="371335"/>
                </a:xfrm>
              </p:grpSpPr>
              <p:sp>
                <p:nvSpPr>
                  <p:cNvPr id="43" name="Google Shape;1012;p24">
                    <a:extLst>
                      <a:ext uri="{FF2B5EF4-FFF2-40B4-BE49-F238E27FC236}">
                        <a16:creationId xmlns:a16="http://schemas.microsoft.com/office/drawing/2014/main" id="{6F62DDC8-28B0-EF14-9A28-944B13BA8F66}"/>
                      </a:ext>
                    </a:extLst>
                  </p:cNvPr>
                  <p:cNvSpPr/>
                  <p:nvPr/>
                </p:nvSpPr>
                <p:spPr>
                  <a:xfrm>
                    <a:off x="4486849" y="736656"/>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44" name="Google Shape;1013;p24">
                    <a:extLst>
                      <a:ext uri="{FF2B5EF4-FFF2-40B4-BE49-F238E27FC236}">
                        <a16:creationId xmlns:a16="http://schemas.microsoft.com/office/drawing/2014/main" id="{39543098-59EC-A666-E3CB-BDB29B3E3C3B}"/>
                      </a:ext>
                    </a:extLst>
                  </p:cNvPr>
                  <p:cNvSpPr/>
                  <p:nvPr/>
                </p:nvSpPr>
                <p:spPr>
                  <a:xfrm>
                    <a:off x="4433831" y="933071"/>
                    <a:ext cx="276328"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grpSp>
          </p:grpSp>
        </p:grpSp>
      </p:grpSp>
      <p:sp>
        <p:nvSpPr>
          <p:cNvPr id="20" name="Google Shape;962;p24">
            <a:extLst>
              <a:ext uri="{FF2B5EF4-FFF2-40B4-BE49-F238E27FC236}">
                <a16:creationId xmlns:a16="http://schemas.microsoft.com/office/drawing/2014/main" id="{BDDD3B6F-145A-4EAD-E24B-0537AA54BC6B}"/>
              </a:ext>
            </a:extLst>
          </p:cNvPr>
          <p:cNvSpPr/>
          <p:nvPr/>
        </p:nvSpPr>
        <p:spPr>
          <a:xfrm>
            <a:off x="382129" y="3310190"/>
            <a:ext cx="1351015" cy="415202"/>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rgbClr val="008B74"/>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US" sz="1200" b="1">
                <a:solidFill>
                  <a:srgbClr val="FFFFFF"/>
                </a:solidFill>
                <a:latin typeface="Fira Sans Extra Condensed"/>
                <a:ea typeface="Fira Sans Extra Condensed"/>
                <a:cs typeface="Fira Sans Extra Condensed"/>
                <a:sym typeface="Fira Sans Extra Condensed"/>
              </a:rPr>
              <a:t>Padmaraju k</a:t>
            </a:r>
          </a:p>
          <a:p>
            <a:pPr algn="ctr"/>
            <a:r>
              <a:rPr lang="en-US" sz="954" b="1">
                <a:solidFill>
                  <a:srgbClr val="FFC000"/>
                </a:solidFill>
                <a:latin typeface="Fira Sans Extra Condensed"/>
                <a:ea typeface="Fira Sans Extra Condensed"/>
                <a:cs typeface="Fira Sans Extra Condensed"/>
                <a:sym typeface="Fira Sans Extra Condensed"/>
              </a:rPr>
              <a:t>DBA Admin</a:t>
            </a:r>
          </a:p>
        </p:txBody>
      </p:sp>
      <p:grpSp>
        <p:nvGrpSpPr>
          <p:cNvPr id="284" name="Group 283">
            <a:extLst>
              <a:ext uri="{FF2B5EF4-FFF2-40B4-BE49-F238E27FC236}">
                <a16:creationId xmlns:a16="http://schemas.microsoft.com/office/drawing/2014/main" id="{C09DAFF2-2C2A-1164-DE99-298561B0E881}"/>
              </a:ext>
            </a:extLst>
          </p:cNvPr>
          <p:cNvGrpSpPr/>
          <p:nvPr/>
        </p:nvGrpSpPr>
        <p:grpSpPr>
          <a:xfrm>
            <a:off x="879804" y="3093630"/>
            <a:ext cx="319319" cy="260984"/>
            <a:chOff x="1643405" y="597576"/>
            <a:chExt cx="352272" cy="256387"/>
          </a:xfrm>
        </p:grpSpPr>
        <p:sp>
          <p:nvSpPr>
            <p:cNvPr id="285" name="Google Shape;959;p24">
              <a:extLst>
                <a:ext uri="{FF2B5EF4-FFF2-40B4-BE49-F238E27FC236}">
                  <a16:creationId xmlns:a16="http://schemas.microsoft.com/office/drawing/2014/main" id="{7B565D32-7473-F118-C713-C12690E3D917}"/>
                </a:ext>
              </a:extLst>
            </p:cNvPr>
            <p:cNvSpPr/>
            <p:nvPr/>
          </p:nvSpPr>
          <p:spPr>
            <a:xfrm>
              <a:off x="1643405" y="597576"/>
              <a:ext cx="352272" cy="256387"/>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286" name="Google Shape;960;p24">
              <a:extLst>
                <a:ext uri="{FF2B5EF4-FFF2-40B4-BE49-F238E27FC236}">
                  <a16:creationId xmlns:a16="http://schemas.microsoft.com/office/drawing/2014/main" id="{7098C0A0-1DDC-2A2B-CCFC-33ED7350F3CD}"/>
                </a:ext>
              </a:extLst>
            </p:cNvPr>
            <p:cNvSpPr/>
            <p:nvPr/>
          </p:nvSpPr>
          <p:spPr>
            <a:xfrm>
              <a:off x="1664340" y="612811"/>
              <a:ext cx="310406" cy="225911"/>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sp>
          <p:nvSpPr>
            <p:cNvPr id="287" name="Google Shape;961;p24">
              <a:extLst>
                <a:ext uri="{FF2B5EF4-FFF2-40B4-BE49-F238E27FC236}">
                  <a16:creationId xmlns:a16="http://schemas.microsoft.com/office/drawing/2014/main" id="{CDE17964-946E-79DE-31E3-E424622F80D0}"/>
                </a:ext>
              </a:extLst>
            </p:cNvPr>
            <p:cNvSpPr/>
            <p:nvPr/>
          </p:nvSpPr>
          <p:spPr>
            <a:xfrm>
              <a:off x="1685155" y="628046"/>
              <a:ext cx="268659" cy="195527"/>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F7687"/>
            </a:solidFill>
            <a:ln>
              <a:noFill/>
            </a:ln>
          </p:spPr>
          <p:txBody>
            <a:bodyPr spcFirstLastPara="1" wrap="square" lIns="72667" tIns="72667" rIns="72667" bIns="72667" anchor="ctr" anchorCtr="0">
              <a:noAutofit/>
            </a:bodyPr>
            <a:lstStyle/>
            <a:p>
              <a:endParaRPr sz="1430"/>
            </a:p>
          </p:txBody>
        </p:sp>
        <p:sp>
          <p:nvSpPr>
            <p:cNvPr id="288" name="Google Shape;1012;p24">
              <a:extLst>
                <a:ext uri="{FF2B5EF4-FFF2-40B4-BE49-F238E27FC236}">
                  <a16:creationId xmlns:a16="http://schemas.microsoft.com/office/drawing/2014/main" id="{1C42D509-6110-D4AC-4F1E-1B7F1B83AF1E}"/>
                </a:ext>
              </a:extLst>
            </p:cNvPr>
            <p:cNvSpPr/>
            <p:nvPr/>
          </p:nvSpPr>
          <p:spPr>
            <a:xfrm>
              <a:off x="1782166" y="663678"/>
              <a:ext cx="77896" cy="56692"/>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sp>
          <p:nvSpPr>
            <p:cNvPr id="289" name="Google Shape;1013;p24">
              <a:extLst>
                <a:ext uri="{FF2B5EF4-FFF2-40B4-BE49-F238E27FC236}">
                  <a16:creationId xmlns:a16="http://schemas.microsoft.com/office/drawing/2014/main" id="{7BD448D1-87AD-4C77-AC39-74C7EF60E665}"/>
                </a:ext>
              </a:extLst>
            </p:cNvPr>
            <p:cNvSpPr/>
            <p:nvPr/>
          </p:nvSpPr>
          <p:spPr>
            <a:xfrm>
              <a:off x="1757948" y="728966"/>
              <a:ext cx="126205" cy="58143"/>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grpSp>
      <p:sp>
        <p:nvSpPr>
          <p:cNvPr id="643" name="Rounded Rectangle 642">
            <a:extLst>
              <a:ext uri="{FF2B5EF4-FFF2-40B4-BE49-F238E27FC236}">
                <a16:creationId xmlns:a16="http://schemas.microsoft.com/office/drawing/2014/main" id="{E8173482-B000-EE84-929D-204BDF7B35E1}"/>
              </a:ext>
            </a:extLst>
          </p:cNvPr>
          <p:cNvSpPr/>
          <p:nvPr/>
        </p:nvSpPr>
        <p:spPr bwMode="auto">
          <a:xfrm>
            <a:off x="147197" y="6296568"/>
            <a:ext cx="3828163" cy="561432"/>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369" name="Rounded Rectangle 368">
            <a:extLst>
              <a:ext uri="{FF2B5EF4-FFF2-40B4-BE49-F238E27FC236}">
                <a16:creationId xmlns:a16="http://schemas.microsoft.com/office/drawing/2014/main" id="{F6A913E0-6A16-CDC6-0949-0FFA8B98C02D}"/>
              </a:ext>
            </a:extLst>
          </p:cNvPr>
          <p:cNvSpPr/>
          <p:nvPr/>
        </p:nvSpPr>
        <p:spPr bwMode="auto">
          <a:xfrm>
            <a:off x="143042" y="5881510"/>
            <a:ext cx="3817221" cy="39136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370" name="Group 369">
            <a:extLst>
              <a:ext uri="{FF2B5EF4-FFF2-40B4-BE49-F238E27FC236}">
                <a16:creationId xmlns:a16="http://schemas.microsoft.com/office/drawing/2014/main" id="{BEAA1300-3D61-6B25-FAC6-9C244D53E8B8}"/>
              </a:ext>
            </a:extLst>
          </p:cNvPr>
          <p:cNvGrpSpPr/>
          <p:nvPr/>
        </p:nvGrpSpPr>
        <p:grpSpPr>
          <a:xfrm>
            <a:off x="828379" y="6540650"/>
            <a:ext cx="354962" cy="310333"/>
            <a:chOff x="1643405" y="597576"/>
            <a:chExt cx="352272" cy="256387"/>
          </a:xfrm>
        </p:grpSpPr>
        <p:sp>
          <p:nvSpPr>
            <p:cNvPr id="376" name="Google Shape;959;p24">
              <a:extLst>
                <a:ext uri="{FF2B5EF4-FFF2-40B4-BE49-F238E27FC236}">
                  <a16:creationId xmlns:a16="http://schemas.microsoft.com/office/drawing/2014/main" id="{8682FFA3-A75F-A60A-C325-409073244E5C}"/>
                </a:ext>
              </a:extLst>
            </p:cNvPr>
            <p:cNvSpPr/>
            <p:nvPr/>
          </p:nvSpPr>
          <p:spPr>
            <a:xfrm>
              <a:off x="1643405" y="597576"/>
              <a:ext cx="352272" cy="256387"/>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377" name="Google Shape;960;p24">
              <a:extLst>
                <a:ext uri="{FF2B5EF4-FFF2-40B4-BE49-F238E27FC236}">
                  <a16:creationId xmlns:a16="http://schemas.microsoft.com/office/drawing/2014/main" id="{40A2B9C9-800A-B33F-A4E4-7D22141C631C}"/>
                </a:ext>
              </a:extLst>
            </p:cNvPr>
            <p:cNvSpPr/>
            <p:nvPr/>
          </p:nvSpPr>
          <p:spPr>
            <a:xfrm>
              <a:off x="1664340" y="612811"/>
              <a:ext cx="310406" cy="225911"/>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sp>
          <p:nvSpPr>
            <p:cNvPr id="378" name="Google Shape;961;p24">
              <a:extLst>
                <a:ext uri="{FF2B5EF4-FFF2-40B4-BE49-F238E27FC236}">
                  <a16:creationId xmlns:a16="http://schemas.microsoft.com/office/drawing/2014/main" id="{7DAFC1C1-2D26-10E8-2A20-79D1387B9AFA}"/>
                </a:ext>
              </a:extLst>
            </p:cNvPr>
            <p:cNvSpPr/>
            <p:nvPr/>
          </p:nvSpPr>
          <p:spPr>
            <a:xfrm>
              <a:off x="1685155" y="628046"/>
              <a:ext cx="268659" cy="195527"/>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F7687"/>
            </a:solidFill>
            <a:ln>
              <a:noFill/>
            </a:ln>
          </p:spPr>
          <p:txBody>
            <a:bodyPr spcFirstLastPara="1" wrap="square" lIns="72667" tIns="72667" rIns="72667" bIns="72667" anchor="ctr" anchorCtr="0">
              <a:noAutofit/>
            </a:bodyPr>
            <a:lstStyle/>
            <a:p>
              <a:endParaRPr sz="1430"/>
            </a:p>
          </p:txBody>
        </p:sp>
        <p:sp>
          <p:nvSpPr>
            <p:cNvPr id="379" name="Google Shape;1012;p24">
              <a:extLst>
                <a:ext uri="{FF2B5EF4-FFF2-40B4-BE49-F238E27FC236}">
                  <a16:creationId xmlns:a16="http://schemas.microsoft.com/office/drawing/2014/main" id="{BEB38B95-799F-C8C6-430A-829E5EAE7C92}"/>
                </a:ext>
              </a:extLst>
            </p:cNvPr>
            <p:cNvSpPr/>
            <p:nvPr/>
          </p:nvSpPr>
          <p:spPr>
            <a:xfrm>
              <a:off x="1782166" y="663678"/>
              <a:ext cx="77896" cy="56692"/>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sp>
          <p:nvSpPr>
            <p:cNvPr id="380" name="Google Shape;1013;p24">
              <a:extLst>
                <a:ext uri="{FF2B5EF4-FFF2-40B4-BE49-F238E27FC236}">
                  <a16:creationId xmlns:a16="http://schemas.microsoft.com/office/drawing/2014/main" id="{FBAE9B99-0304-8684-7145-DE3380D280DC}"/>
                </a:ext>
              </a:extLst>
            </p:cNvPr>
            <p:cNvSpPr/>
            <p:nvPr/>
          </p:nvSpPr>
          <p:spPr>
            <a:xfrm>
              <a:off x="1757948" y="728966"/>
              <a:ext cx="126205" cy="58143"/>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chemeClr val="bg1"/>
            </a:solidFill>
            <a:ln>
              <a:noFill/>
            </a:ln>
          </p:spPr>
          <p:txBody>
            <a:bodyPr spcFirstLastPara="1" wrap="square" lIns="72667" tIns="72667" rIns="72667" bIns="72667" anchor="ctr" anchorCtr="0">
              <a:noAutofit/>
            </a:bodyPr>
            <a:lstStyle/>
            <a:p>
              <a:endParaRPr sz="1430"/>
            </a:p>
          </p:txBody>
        </p:sp>
      </p:grpSp>
      <p:grpSp>
        <p:nvGrpSpPr>
          <p:cNvPr id="385" name="Group 384">
            <a:extLst>
              <a:ext uri="{FF2B5EF4-FFF2-40B4-BE49-F238E27FC236}">
                <a16:creationId xmlns:a16="http://schemas.microsoft.com/office/drawing/2014/main" id="{F6DC5231-9490-447D-EACF-0B070E10FC2F}"/>
              </a:ext>
            </a:extLst>
          </p:cNvPr>
          <p:cNvGrpSpPr/>
          <p:nvPr/>
        </p:nvGrpSpPr>
        <p:grpSpPr>
          <a:xfrm>
            <a:off x="3236322" y="6540648"/>
            <a:ext cx="274320" cy="274320"/>
            <a:chOff x="7019446" y="1579870"/>
            <a:chExt cx="310406" cy="225912"/>
          </a:xfrm>
        </p:grpSpPr>
        <p:sp>
          <p:nvSpPr>
            <p:cNvPr id="381" name="Google Shape;960;p24">
              <a:extLst>
                <a:ext uri="{FF2B5EF4-FFF2-40B4-BE49-F238E27FC236}">
                  <a16:creationId xmlns:a16="http://schemas.microsoft.com/office/drawing/2014/main" id="{FE5E849A-1AE4-6DF5-E551-EC41F19BC783}"/>
                </a:ext>
              </a:extLst>
            </p:cNvPr>
            <p:cNvSpPr/>
            <p:nvPr/>
          </p:nvSpPr>
          <p:spPr>
            <a:xfrm>
              <a:off x="7019446" y="1579870"/>
              <a:ext cx="310406" cy="225912"/>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chemeClr val="tx1">
                <a:lumMod val="50000"/>
                <a:lumOff val="50000"/>
              </a:schemeClr>
            </a:solidFill>
            <a:ln>
              <a:noFill/>
            </a:ln>
          </p:spPr>
          <p:txBody>
            <a:bodyPr spcFirstLastPara="1" wrap="square" lIns="72667" tIns="72667" rIns="72667" bIns="72667" anchor="ctr" anchorCtr="0">
              <a:noAutofit/>
            </a:bodyPr>
            <a:lstStyle/>
            <a:p>
              <a:endParaRPr sz="1430"/>
            </a:p>
          </p:txBody>
        </p:sp>
        <p:sp>
          <p:nvSpPr>
            <p:cNvPr id="382" name="Google Shape;961;p24">
              <a:extLst>
                <a:ext uri="{FF2B5EF4-FFF2-40B4-BE49-F238E27FC236}">
                  <a16:creationId xmlns:a16="http://schemas.microsoft.com/office/drawing/2014/main" id="{4A718FC3-B8EB-6BA0-E3C6-6FF142C39EF1}"/>
                </a:ext>
              </a:extLst>
            </p:cNvPr>
            <p:cNvSpPr/>
            <p:nvPr/>
          </p:nvSpPr>
          <p:spPr>
            <a:xfrm>
              <a:off x="7040263" y="1595106"/>
              <a:ext cx="268659" cy="195528"/>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sp>
          <p:nvSpPr>
            <p:cNvPr id="383" name="Google Shape;1012;p24">
              <a:extLst>
                <a:ext uri="{FF2B5EF4-FFF2-40B4-BE49-F238E27FC236}">
                  <a16:creationId xmlns:a16="http://schemas.microsoft.com/office/drawing/2014/main" id="{FC411076-46AB-1D1F-FEB5-C7E7AE0C7DD8}"/>
                </a:ext>
              </a:extLst>
            </p:cNvPr>
            <p:cNvSpPr/>
            <p:nvPr/>
          </p:nvSpPr>
          <p:spPr>
            <a:xfrm>
              <a:off x="7137274" y="1626184"/>
              <a:ext cx="77896" cy="56692"/>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chemeClr val="tx1">
                <a:lumMod val="50000"/>
                <a:lumOff val="50000"/>
              </a:schemeClr>
            </a:solidFill>
            <a:ln>
              <a:noFill/>
            </a:ln>
          </p:spPr>
          <p:txBody>
            <a:bodyPr spcFirstLastPara="1" wrap="square" lIns="72667" tIns="72667" rIns="72667" bIns="72667" anchor="ctr" anchorCtr="0">
              <a:noAutofit/>
            </a:bodyPr>
            <a:lstStyle/>
            <a:p>
              <a:endParaRPr sz="1430"/>
            </a:p>
          </p:txBody>
        </p:sp>
        <p:sp>
          <p:nvSpPr>
            <p:cNvPr id="384" name="Google Shape;1013;p24">
              <a:extLst>
                <a:ext uri="{FF2B5EF4-FFF2-40B4-BE49-F238E27FC236}">
                  <a16:creationId xmlns:a16="http://schemas.microsoft.com/office/drawing/2014/main" id="{57B2CB87-08EE-1E00-2E42-B82D0FE99662}"/>
                </a:ext>
              </a:extLst>
            </p:cNvPr>
            <p:cNvSpPr/>
            <p:nvPr/>
          </p:nvSpPr>
          <p:spPr>
            <a:xfrm>
              <a:off x="7113059" y="1691484"/>
              <a:ext cx="126206" cy="58143"/>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chemeClr val="tx1">
                <a:lumMod val="50000"/>
                <a:lumOff val="50000"/>
              </a:schemeClr>
            </a:solidFill>
            <a:ln>
              <a:noFill/>
            </a:ln>
          </p:spPr>
          <p:txBody>
            <a:bodyPr spcFirstLastPara="1" wrap="square" lIns="72667" tIns="72667" rIns="72667" bIns="72667" anchor="ctr" anchorCtr="0">
              <a:noAutofit/>
            </a:bodyPr>
            <a:lstStyle/>
            <a:p>
              <a:endParaRPr sz="1430"/>
            </a:p>
          </p:txBody>
        </p:sp>
      </p:grpSp>
      <p:grpSp>
        <p:nvGrpSpPr>
          <p:cNvPr id="390" name="Group 389">
            <a:extLst>
              <a:ext uri="{FF2B5EF4-FFF2-40B4-BE49-F238E27FC236}">
                <a16:creationId xmlns:a16="http://schemas.microsoft.com/office/drawing/2014/main" id="{B9F731A3-17A7-4693-5175-A2BA523BBBA6}"/>
              </a:ext>
            </a:extLst>
          </p:cNvPr>
          <p:cNvGrpSpPr/>
          <p:nvPr/>
        </p:nvGrpSpPr>
        <p:grpSpPr>
          <a:xfrm>
            <a:off x="2553957" y="6551462"/>
            <a:ext cx="274320" cy="274320"/>
            <a:chOff x="4286044" y="1681315"/>
            <a:chExt cx="310406" cy="225911"/>
          </a:xfrm>
        </p:grpSpPr>
        <p:sp>
          <p:nvSpPr>
            <p:cNvPr id="386" name="Google Shape;960;p24">
              <a:extLst>
                <a:ext uri="{FF2B5EF4-FFF2-40B4-BE49-F238E27FC236}">
                  <a16:creationId xmlns:a16="http://schemas.microsoft.com/office/drawing/2014/main" id="{2639F5B5-EA5F-EF82-1683-4D9F259E29BD}"/>
                </a:ext>
              </a:extLst>
            </p:cNvPr>
            <p:cNvSpPr/>
            <p:nvPr/>
          </p:nvSpPr>
          <p:spPr>
            <a:xfrm>
              <a:off x="4286044" y="1681315"/>
              <a:ext cx="310406" cy="225911"/>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chemeClr val="accent6"/>
            </a:solidFill>
            <a:ln>
              <a:noFill/>
            </a:ln>
          </p:spPr>
          <p:txBody>
            <a:bodyPr spcFirstLastPara="1" wrap="square" lIns="72667" tIns="72667" rIns="72667" bIns="72667" anchor="ctr" anchorCtr="0">
              <a:noAutofit/>
            </a:bodyPr>
            <a:lstStyle/>
            <a:p>
              <a:endParaRPr sz="1430"/>
            </a:p>
          </p:txBody>
        </p:sp>
        <p:sp>
          <p:nvSpPr>
            <p:cNvPr id="387" name="Google Shape;961;p24">
              <a:extLst>
                <a:ext uri="{FF2B5EF4-FFF2-40B4-BE49-F238E27FC236}">
                  <a16:creationId xmlns:a16="http://schemas.microsoft.com/office/drawing/2014/main" id="{201DC9CD-16CB-3F28-0379-59B16B37DF24}"/>
                </a:ext>
              </a:extLst>
            </p:cNvPr>
            <p:cNvSpPr/>
            <p:nvPr/>
          </p:nvSpPr>
          <p:spPr>
            <a:xfrm>
              <a:off x="4306861" y="1696550"/>
              <a:ext cx="268659" cy="195527"/>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sp>
          <p:nvSpPr>
            <p:cNvPr id="388" name="Google Shape;1012;p24">
              <a:extLst>
                <a:ext uri="{FF2B5EF4-FFF2-40B4-BE49-F238E27FC236}">
                  <a16:creationId xmlns:a16="http://schemas.microsoft.com/office/drawing/2014/main" id="{99A0DE72-CBB1-0776-9BBA-9605CA636002}"/>
                </a:ext>
              </a:extLst>
            </p:cNvPr>
            <p:cNvSpPr/>
            <p:nvPr/>
          </p:nvSpPr>
          <p:spPr>
            <a:xfrm>
              <a:off x="4403872" y="1732181"/>
              <a:ext cx="77896" cy="56692"/>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chemeClr val="accent6"/>
            </a:solidFill>
            <a:ln>
              <a:noFill/>
            </a:ln>
          </p:spPr>
          <p:txBody>
            <a:bodyPr spcFirstLastPara="1" wrap="square" lIns="72667" tIns="72667" rIns="72667" bIns="72667" anchor="ctr" anchorCtr="0">
              <a:noAutofit/>
            </a:bodyPr>
            <a:lstStyle/>
            <a:p>
              <a:endParaRPr sz="1430"/>
            </a:p>
          </p:txBody>
        </p:sp>
        <p:sp>
          <p:nvSpPr>
            <p:cNvPr id="389" name="Google Shape;1013;p24">
              <a:extLst>
                <a:ext uri="{FF2B5EF4-FFF2-40B4-BE49-F238E27FC236}">
                  <a16:creationId xmlns:a16="http://schemas.microsoft.com/office/drawing/2014/main" id="{2B9B16C6-DDAB-D24A-B695-992D04560DFA}"/>
                </a:ext>
              </a:extLst>
            </p:cNvPr>
            <p:cNvSpPr/>
            <p:nvPr/>
          </p:nvSpPr>
          <p:spPr>
            <a:xfrm>
              <a:off x="4379657" y="1797469"/>
              <a:ext cx="126206" cy="58143"/>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chemeClr val="accent6"/>
            </a:solidFill>
            <a:ln>
              <a:noFill/>
            </a:ln>
          </p:spPr>
          <p:txBody>
            <a:bodyPr spcFirstLastPara="1" wrap="square" lIns="72667" tIns="72667" rIns="72667" bIns="72667" anchor="ctr" anchorCtr="0">
              <a:noAutofit/>
            </a:bodyPr>
            <a:lstStyle/>
            <a:p>
              <a:endParaRPr sz="1430"/>
            </a:p>
          </p:txBody>
        </p:sp>
      </p:grpSp>
      <p:grpSp>
        <p:nvGrpSpPr>
          <p:cNvPr id="393" name="Group 392">
            <a:extLst>
              <a:ext uri="{FF2B5EF4-FFF2-40B4-BE49-F238E27FC236}">
                <a16:creationId xmlns:a16="http://schemas.microsoft.com/office/drawing/2014/main" id="{D666C544-695F-9883-CB73-1090138DAE60}"/>
              </a:ext>
            </a:extLst>
          </p:cNvPr>
          <p:cNvGrpSpPr/>
          <p:nvPr/>
        </p:nvGrpSpPr>
        <p:grpSpPr>
          <a:xfrm>
            <a:off x="2879566" y="6529715"/>
            <a:ext cx="335499" cy="306769"/>
            <a:chOff x="4613725" y="482175"/>
            <a:chExt cx="771301" cy="771323"/>
          </a:xfrm>
        </p:grpSpPr>
        <p:grpSp>
          <p:nvGrpSpPr>
            <p:cNvPr id="394" name="Group 393">
              <a:extLst>
                <a:ext uri="{FF2B5EF4-FFF2-40B4-BE49-F238E27FC236}">
                  <a16:creationId xmlns:a16="http://schemas.microsoft.com/office/drawing/2014/main" id="{69830C6E-9BCE-E3D2-9F49-C2520A96FA15}"/>
                </a:ext>
              </a:extLst>
            </p:cNvPr>
            <p:cNvGrpSpPr/>
            <p:nvPr/>
          </p:nvGrpSpPr>
          <p:grpSpPr>
            <a:xfrm>
              <a:off x="4613725" y="482175"/>
              <a:ext cx="771301" cy="771323"/>
              <a:chOff x="6671582" y="124286"/>
              <a:chExt cx="771301" cy="771323"/>
            </a:xfrm>
          </p:grpSpPr>
          <p:sp>
            <p:nvSpPr>
              <p:cNvPr id="398" name="Google Shape;959;p24">
                <a:extLst>
                  <a:ext uri="{FF2B5EF4-FFF2-40B4-BE49-F238E27FC236}">
                    <a16:creationId xmlns:a16="http://schemas.microsoft.com/office/drawing/2014/main" id="{CE2653C6-F315-E94D-2FC3-4CC3C11CCEBF}"/>
                  </a:ext>
                </a:extLst>
              </p:cNvPr>
              <p:cNvSpPr/>
              <p:nvPr/>
            </p:nvSpPr>
            <p:spPr>
              <a:xfrm>
                <a:off x="6671582" y="124286"/>
                <a:ext cx="771301" cy="771323"/>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399" name="Google Shape;960;p24">
                <a:extLst>
                  <a:ext uri="{FF2B5EF4-FFF2-40B4-BE49-F238E27FC236}">
                    <a16:creationId xmlns:a16="http://schemas.microsoft.com/office/drawing/2014/main" id="{1D1DC534-4A0A-1C10-224B-FECA37A3DC22}"/>
                  </a:ext>
                </a:extLst>
              </p:cNvPr>
              <p:cNvSpPr/>
              <p:nvPr/>
            </p:nvSpPr>
            <p:spPr>
              <a:xfrm>
                <a:off x="6717421" y="170120"/>
                <a:ext cx="679637" cy="679637"/>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400" name="Google Shape;961;p24">
                <a:extLst>
                  <a:ext uri="{FF2B5EF4-FFF2-40B4-BE49-F238E27FC236}">
                    <a16:creationId xmlns:a16="http://schemas.microsoft.com/office/drawing/2014/main" id="{228C0789-7D43-C1FD-7A35-9987024DFD20}"/>
                  </a:ext>
                </a:extLst>
              </p:cNvPr>
              <p:cNvSpPr/>
              <p:nvPr/>
            </p:nvSpPr>
            <p:spPr>
              <a:xfrm>
                <a:off x="6762998" y="215954"/>
                <a:ext cx="588230" cy="588230"/>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395" name="Google Shape;1011;p24">
              <a:extLst>
                <a:ext uri="{FF2B5EF4-FFF2-40B4-BE49-F238E27FC236}">
                  <a16:creationId xmlns:a16="http://schemas.microsoft.com/office/drawing/2014/main" id="{6CB11E67-AFD5-7319-7C1B-55CA855465A0}"/>
                </a:ext>
              </a:extLst>
            </p:cNvPr>
            <p:cNvGrpSpPr/>
            <p:nvPr/>
          </p:nvGrpSpPr>
          <p:grpSpPr>
            <a:xfrm>
              <a:off x="4864530" y="681035"/>
              <a:ext cx="276328" cy="371335"/>
              <a:chOff x="4433831" y="736656"/>
              <a:chExt cx="276328" cy="371335"/>
            </a:xfrm>
          </p:grpSpPr>
          <p:sp>
            <p:nvSpPr>
              <p:cNvPr id="396" name="Google Shape;1012;p24">
                <a:extLst>
                  <a:ext uri="{FF2B5EF4-FFF2-40B4-BE49-F238E27FC236}">
                    <a16:creationId xmlns:a16="http://schemas.microsoft.com/office/drawing/2014/main" id="{20D194D7-A5B7-92BC-2FBA-1DF5D900DA56}"/>
                  </a:ext>
                </a:extLst>
              </p:cNvPr>
              <p:cNvSpPr/>
              <p:nvPr/>
            </p:nvSpPr>
            <p:spPr>
              <a:xfrm>
                <a:off x="4486849" y="736656"/>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397" name="Google Shape;1013;p24">
                <a:extLst>
                  <a:ext uri="{FF2B5EF4-FFF2-40B4-BE49-F238E27FC236}">
                    <a16:creationId xmlns:a16="http://schemas.microsoft.com/office/drawing/2014/main" id="{02E0DF90-BC55-4165-2591-CA6E9DB05AD8}"/>
                  </a:ext>
                </a:extLst>
              </p:cNvPr>
              <p:cNvSpPr/>
              <p:nvPr/>
            </p:nvSpPr>
            <p:spPr>
              <a:xfrm>
                <a:off x="4433831" y="933071"/>
                <a:ext cx="276328"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grpSp>
      </p:grpSp>
      <p:sp>
        <p:nvSpPr>
          <p:cNvPr id="402" name="Google Shape;962;p24">
            <a:extLst>
              <a:ext uri="{FF2B5EF4-FFF2-40B4-BE49-F238E27FC236}">
                <a16:creationId xmlns:a16="http://schemas.microsoft.com/office/drawing/2014/main" id="{5D370C9E-2E15-692D-581B-72ADFDA0C4CE}"/>
              </a:ext>
            </a:extLst>
          </p:cNvPr>
          <p:cNvSpPr/>
          <p:nvPr/>
        </p:nvSpPr>
        <p:spPr>
          <a:xfrm>
            <a:off x="2764403" y="5965206"/>
            <a:ext cx="1068762" cy="220834"/>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chemeClr val="accent4">
              <a:lumMod val="50000"/>
              <a:lumOff val="50000"/>
            </a:schemeClr>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defTabSz="726778">
              <a:defRPr/>
            </a:pPr>
            <a:r>
              <a:rPr lang="en-US" sz="1000" b="1" kern="0">
                <a:solidFill>
                  <a:srgbClr val="FFC000"/>
                </a:solidFill>
                <a:latin typeface="+mj-lt"/>
                <a:ea typeface="MS PGothic"/>
              </a:rPr>
              <a:t>Nearshore</a:t>
            </a:r>
            <a:endParaRPr lang="en-US"/>
          </a:p>
        </p:txBody>
      </p:sp>
      <p:sp>
        <p:nvSpPr>
          <p:cNvPr id="403" name="Google Shape;962;p24">
            <a:extLst>
              <a:ext uri="{FF2B5EF4-FFF2-40B4-BE49-F238E27FC236}">
                <a16:creationId xmlns:a16="http://schemas.microsoft.com/office/drawing/2014/main" id="{0DDB577C-064E-D8A2-C297-A42C85DD79FE}"/>
              </a:ext>
            </a:extLst>
          </p:cNvPr>
          <p:cNvSpPr/>
          <p:nvPr/>
        </p:nvSpPr>
        <p:spPr>
          <a:xfrm>
            <a:off x="1490093" y="5964647"/>
            <a:ext cx="1068762" cy="224566"/>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rgbClr val="008B74"/>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US" sz="1000" b="1">
                <a:solidFill>
                  <a:srgbClr val="FFC000"/>
                </a:solidFill>
                <a:latin typeface="Fira Sans Extra Condensed"/>
                <a:ea typeface="Fira Sans Extra Condensed"/>
                <a:cs typeface="Fira Sans Extra Condensed"/>
                <a:sym typeface="Fira Sans Extra Condensed"/>
              </a:rPr>
              <a:t>Offshore</a:t>
            </a:r>
          </a:p>
        </p:txBody>
      </p:sp>
      <p:sp>
        <p:nvSpPr>
          <p:cNvPr id="404" name="Google Shape;962;p24">
            <a:extLst>
              <a:ext uri="{FF2B5EF4-FFF2-40B4-BE49-F238E27FC236}">
                <a16:creationId xmlns:a16="http://schemas.microsoft.com/office/drawing/2014/main" id="{D2AD6190-31A3-BF99-D28F-F6DDB224EF1F}"/>
              </a:ext>
            </a:extLst>
          </p:cNvPr>
          <p:cNvSpPr/>
          <p:nvPr/>
        </p:nvSpPr>
        <p:spPr>
          <a:xfrm>
            <a:off x="232939" y="5955814"/>
            <a:ext cx="1068762" cy="220834"/>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chemeClr val="accent6"/>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defTabSz="726778">
              <a:defRPr/>
            </a:pPr>
            <a:r>
              <a:rPr lang="en-US" sz="1000" b="1" kern="0">
                <a:solidFill>
                  <a:srgbClr val="FFC000"/>
                </a:solidFill>
                <a:latin typeface="+mj-lt"/>
                <a:ea typeface="MS PGothic" charset="-128"/>
              </a:rPr>
              <a:t>Onsite</a:t>
            </a:r>
          </a:p>
        </p:txBody>
      </p:sp>
      <p:sp>
        <p:nvSpPr>
          <p:cNvPr id="641" name="TextBox 640">
            <a:extLst>
              <a:ext uri="{FF2B5EF4-FFF2-40B4-BE49-F238E27FC236}">
                <a16:creationId xmlns:a16="http://schemas.microsoft.com/office/drawing/2014/main" id="{5AEE41ED-F16F-091C-D436-7E8BF03DC5C7}"/>
              </a:ext>
            </a:extLst>
          </p:cNvPr>
          <p:cNvSpPr txBox="1"/>
          <p:nvPr/>
        </p:nvSpPr>
        <p:spPr>
          <a:xfrm>
            <a:off x="580370" y="6274082"/>
            <a:ext cx="1026288" cy="246221"/>
          </a:xfrm>
          <a:prstGeom prst="rect">
            <a:avLst/>
          </a:prstGeom>
          <a:noFill/>
        </p:spPr>
        <p:txBody>
          <a:bodyPr wrap="square" rtlCol="0">
            <a:spAutoFit/>
          </a:bodyPr>
          <a:lstStyle/>
          <a:p>
            <a:r>
              <a:rPr lang="en-US" sz="1000" b="1"/>
              <a:t>Non - Billable</a:t>
            </a:r>
          </a:p>
        </p:txBody>
      </p:sp>
      <p:sp>
        <p:nvSpPr>
          <p:cNvPr id="642" name="TextBox 641">
            <a:extLst>
              <a:ext uri="{FF2B5EF4-FFF2-40B4-BE49-F238E27FC236}">
                <a16:creationId xmlns:a16="http://schemas.microsoft.com/office/drawing/2014/main" id="{E719F7A9-CEB7-3836-C1DC-E7F1656E596F}"/>
              </a:ext>
            </a:extLst>
          </p:cNvPr>
          <p:cNvSpPr txBox="1"/>
          <p:nvPr/>
        </p:nvSpPr>
        <p:spPr>
          <a:xfrm>
            <a:off x="2649985" y="6270207"/>
            <a:ext cx="660071" cy="246221"/>
          </a:xfrm>
          <a:prstGeom prst="rect">
            <a:avLst/>
          </a:prstGeom>
          <a:noFill/>
        </p:spPr>
        <p:txBody>
          <a:bodyPr wrap="square" rtlCol="0">
            <a:spAutoFit/>
          </a:bodyPr>
          <a:lstStyle/>
          <a:p>
            <a:r>
              <a:rPr lang="en-US" sz="1000" b="1"/>
              <a:t>Billable</a:t>
            </a:r>
          </a:p>
        </p:txBody>
      </p:sp>
      <p:sp>
        <p:nvSpPr>
          <p:cNvPr id="645" name="Right Brace 644">
            <a:extLst>
              <a:ext uri="{FF2B5EF4-FFF2-40B4-BE49-F238E27FC236}">
                <a16:creationId xmlns:a16="http://schemas.microsoft.com/office/drawing/2014/main" id="{93E2F92C-5129-36E2-F1AC-6E00C98E47E3}"/>
              </a:ext>
            </a:extLst>
          </p:cNvPr>
          <p:cNvSpPr/>
          <p:nvPr/>
        </p:nvSpPr>
        <p:spPr bwMode="auto">
          <a:xfrm>
            <a:off x="1926771" y="6302829"/>
            <a:ext cx="45719" cy="555171"/>
          </a:xfrm>
          <a:prstGeom prst="rightBrac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646" name="Group 645">
            <a:extLst>
              <a:ext uri="{FF2B5EF4-FFF2-40B4-BE49-F238E27FC236}">
                <a16:creationId xmlns:a16="http://schemas.microsoft.com/office/drawing/2014/main" id="{7D1A3B74-0907-BEAA-F619-DE3DE9B071A0}"/>
              </a:ext>
            </a:extLst>
          </p:cNvPr>
          <p:cNvGrpSpPr/>
          <p:nvPr/>
        </p:nvGrpSpPr>
        <p:grpSpPr>
          <a:xfrm>
            <a:off x="83706" y="4507236"/>
            <a:ext cx="1847893" cy="571363"/>
            <a:chOff x="9919547" y="1446915"/>
            <a:chExt cx="1575989" cy="928188"/>
          </a:xfrm>
        </p:grpSpPr>
        <p:sp>
          <p:nvSpPr>
            <p:cNvPr id="647" name="Google Shape;962;p24">
              <a:extLst>
                <a:ext uri="{FF2B5EF4-FFF2-40B4-BE49-F238E27FC236}">
                  <a16:creationId xmlns:a16="http://schemas.microsoft.com/office/drawing/2014/main" id="{00F7F4D7-0066-C385-9BE1-9C8151539BBA}"/>
                </a:ext>
              </a:extLst>
            </p:cNvPr>
            <p:cNvSpPr/>
            <p:nvPr/>
          </p:nvSpPr>
          <p:spPr>
            <a:xfrm>
              <a:off x="9919547" y="1746541"/>
              <a:ext cx="1575989" cy="628562"/>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chemeClr val="accent6"/>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US" sz="1200" b="1">
                  <a:solidFill>
                    <a:srgbClr val="FFFFFF"/>
                  </a:solidFill>
                  <a:latin typeface="Fira Sans Extra Condensed"/>
                  <a:ea typeface="Fira Sans Extra Condensed"/>
                  <a:cs typeface="Fira Sans Extra Condensed"/>
                  <a:sym typeface="Fira Sans Extra Condensed"/>
                </a:rPr>
                <a:t>Jayalaxmi Sunkara</a:t>
              </a:r>
            </a:p>
            <a:p>
              <a:pPr algn="ctr"/>
              <a:r>
                <a:rPr lang="en-US" sz="1000" b="1">
                  <a:solidFill>
                    <a:srgbClr val="FFC000"/>
                  </a:solidFill>
                  <a:latin typeface="Fira Sans Extra Condensed"/>
                  <a:ea typeface="Fira Sans Extra Condensed"/>
                  <a:cs typeface="Fira Sans Extra Condensed"/>
                  <a:sym typeface="Fira Sans Extra Condensed"/>
                </a:rPr>
                <a:t>   Informatica MDM Lead</a:t>
              </a:r>
            </a:p>
          </p:txBody>
        </p:sp>
        <p:grpSp>
          <p:nvGrpSpPr>
            <p:cNvPr id="648" name="Group 647">
              <a:extLst>
                <a:ext uri="{FF2B5EF4-FFF2-40B4-BE49-F238E27FC236}">
                  <a16:creationId xmlns:a16="http://schemas.microsoft.com/office/drawing/2014/main" id="{543E7EAD-9E58-AB2C-CF37-67D8BB69B48E}"/>
                </a:ext>
              </a:extLst>
            </p:cNvPr>
            <p:cNvGrpSpPr/>
            <p:nvPr/>
          </p:nvGrpSpPr>
          <p:grpSpPr>
            <a:xfrm>
              <a:off x="10521922" y="1446915"/>
              <a:ext cx="352272" cy="371773"/>
              <a:chOff x="4613730" y="482175"/>
              <a:chExt cx="771302" cy="771323"/>
            </a:xfrm>
          </p:grpSpPr>
          <p:grpSp>
            <p:nvGrpSpPr>
              <p:cNvPr id="649" name="Group 648">
                <a:extLst>
                  <a:ext uri="{FF2B5EF4-FFF2-40B4-BE49-F238E27FC236}">
                    <a16:creationId xmlns:a16="http://schemas.microsoft.com/office/drawing/2014/main" id="{9A17D120-32F2-FFBC-8726-1B505482FC24}"/>
                  </a:ext>
                </a:extLst>
              </p:cNvPr>
              <p:cNvGrpSpPr/>
              <p:nvPr/>
            </p:nvGrpSpPr>
            <p:grpSpPr>
              <a:xfrm>
                <a:off x="4613730" y="482175"/>
                <a:ext cx="771302" cy="771323"/>
                <a:chOff x="6671587" y="124286"/>
                <a:chExt cx="771302" cy="771323"/>
              </a:xfrm>
            </p:grpSpPr>
            <p:sp>
              <p:nvSpPr>
                <p:cNvPr id="653" name="Google Shape;959;p24">
                  <a:extLst>
                    <a:ext uri="{FF2B5EF4-FFF2-40B4-BE49-F238E27FC236}">
                      <a16:creationId xmlns:a16="http://schemas.microsoft.com/office/drawing/2014/main" id="{406EC15A-96E0-BA67-74FB-FC93F8786486}"/>
                    </a:ext>
                  </a:extLst>
                </p:cNvPr>
                <p:cNvSpPr/>
                <p:nvPr/>
              </p:nvSpPr>
              <p:spPr>
                <a:xfrm>
                  <a:off x="6671587" y="124286"/>
                  <a:ext cx="771302" cy="771323"/>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654" name="Google Shape;960;p24">
                  <a:extLst>
                    <a:ext uri="{FF2B5EF4-FFF2-40B4-BE49-F238E27FC236}">
                      <a16:creationId xmlns:a16="http://schemas.microsoft.com/office/drawing/2014/main" id="{4F1A1B2B-DFB4-DA78-8D2D-9FB0CA58B932}"/>
                    </a:ext>
                  </a:extLst>
                </p:cNvPr>
                <p:cNvSpPr/>
                <p:nvPr/>
              </p:nvSpPr>
              <p:spPr>
                <a:xfrm>
                  <a:off x="6717421" y="170120"/>
                  <a:ext cx="679637" cy="679637"/>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chemeClr val="accent6"/>
                </a:solidFill>
                <a:ln>
                  <a:noFill/>
                </a:ln>
              </p:spPr>
              <p:txBody>
                <a:bodyPr spcFirstLastPara="1" wrap="square" lIns="72667" tIns="72667" rIns="72667" bIns="72667" anchor="ctr" anchorCtr="0">
                  <a:noAutofit/>
                </a:bodyPr>
                <a:lstStyle/>
                <a:p>
                  <a:endParaRPr sz="1430"/>
                </a:p>
              </p:txBody>
            </p:sp>
            <p:sp>
              <p:nvSpPr>
                <p:cNvPr id="655" name="Google Shape;961;p24">
                  <a:extLst>
                    <a:ext uri="{FF2B5EF4-FFF2-40B4-BE49-F238E27FC236}">
                      <a16:creationId xmlns:a16="http://schemas.microsoft.com/office/drawing/2014/main" id="{2498133E-8FC0-D841-117B-02A57AA0841E}"/>
                    </a:ext>
                  </a:extLst>
                </p:cNvPr>
                <p:cNvSpPr/>
                <p:nvPr/>
              </p:nvSpPr>
              <p:spPr>
                <a:xfrm>
                  <a:off x="6762998" y="215954"/>
                  <a:ext cx="588230" cy="588230"/>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650" name="Google Shape;1011;p24">
                <a:extLst>
                  <a:ext uri="{FF2B5EF4-FFF2-40B4-BE49-F238E27FC236}">
                    <a16:creationId xmlns:a16="http://schemas.microsoft.com/office/drawing/2014/main" id="{58D3C1C2-DB2C-2D13-01A2-853CB86156DC}"/>
                  </a:ext>
                </a:extLst>
              </p:cNvPr>
              <p:cNvGrpSpPr/>
              <p:nvPr/>
            </p:nvGrpSpPr>
            <p:grpSpPr>
              <a:xfrm>
                <a:off x="4864530" y="681035"/>
                <a:ext cx="276328" cy="371335"/>
                <a:chOff x="4433831" y="736656"/>
                <a:chExt cx="276328" cy="371335"/>
              </a:xfrm>
            </p:grpSpPr>
            <p:sp>
              <p:nvSpPr>
                <p:cNvPr id="651" name="Google Shape;1012;p24">
                  <a:extLst>
                    <a:ext uri="{FF2B5EF4-FFF2-40B4-BE49-F238E27FC236}">
                      <a16:creationId xmlns:a16="http://schemas.microsoft.com/office/drawing/2014/main" id="{E0DB46D0-DF4D-8809-0CD3-9EC468E5D608}"/>
                    </a:ext>
                  </a:extLst>
                </p:cNvPr>
                <p:cNvSpPr/>
                <p:nvPr/>
              </p:nvSpPr>
              <p:spPr>
                <a:xfrm>
                  <a:off x="4486849" y="736656"/>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chemeClr val="accent6"/>
                </a:solidFill>
                <a:ln>
                  <a:noFill/>
                </a:ln>
              </p:spPr>
              <p:txBody>
                <a:bodyPr spcFirstLastPara="1" wrap="square" lIns="72667" tIns="72667" rIns="72667" bIns="72667" anchor="ctr" anchorCtr="0">
                  <a:noAutofit/>
                </a:bodyPr>
                <a:lstStyle/>
                <a:p>
                  <a:endParaRPr sz="1430"/>
                </a:p>
              </p:txBody>
            </p:sp>
            <p:sp>
              <p:nvSpPr>
                <p:cNvPr id="652" name="Google Shape;1013;p24">
                  <a:extLst>
                    <a:ext uri="{FF2B5EF4-FFF2-40B4-BE49-F238E27FC236}">
                      <a16:creationId xmlns:a16="http://schemas.microsoft.com/office/drawing/2014/main" id="{50D3BC75-42A5-C870-455F-557B07EBA029}"/>
                    </a:ext>
                  </a:extLst>
                </p:cNvPr>
                <p:cNvSpPr/>
                <p:nvPr/>
              </p:nvSpPr>
              <p:spPr>
                <a:xfrm>
                  <a:off x="4433831" y="933071"/>
                  <a:ext cx="276328"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chemeClr val="accent6"/>
                </a:solidFill>
                <a:ln>
                  <a:noFill/>
                </a:ln>
              </p:spPr>
              <p:txBody>
                <a:bodyPr spcFirstLastPara="1" wrap="square" lIns="72667" tIns="72667" rIns="72667" bIns="72667" anchor="ctr" anchorCtr="0">
                  <a:noAutofit/>
                </a:bodyPr>
                <a:lstStyle/>
                <a:p>
                  <a:endParaRPr sz="1430"/>
                </a:p>
              </p:txBody>
            </p:sp>
          </p:grpSp>
        </p:grpSp>
      </p:grpSp>
      <p:grpSp>
        <p:nvGrpSpPr>
          <p:cNvPr id="5" name="Group 4">
            <a:extLst>
              <a:ext uri="{FF2B5EF4-FFF2-40B4-BE49-F238E27FC236}">
                <a16:creationId xmlns:a16="http://schemas.microsoft.com/office/drawing/2014/main" id="{75A028E6-0C12-F966-2A3D-8A0CC66F1944}"/>
              </a:ext>
            </a:extLst>
          </p:cNvPr>
          <p:cNvGrpSpPr/>
          <p:nvPr/>
        </p:nvGrpSpPr>
        <p:grpSpPr>
          <a:xfrm>
            <a:off x="5916875" y="5159418"/>
            <a:ext cx="1232057" cy="599019"/>
            <a:chOff x="9919547" y="1446915"/>
            <a:chExt cx="1575989" cy="928188"/>
          </a:xfrm>
        </p:grpSpPr>
        <p:grpSp>
          <p:nvGrpSpPr>
            <p:cNvPr id="6" name="Group 5">
              <a:extLst>
                <a:ext uri="{FF2B5EF4-FFF2-40B4-BE49-F238E27FC236}">
                  <a16:creationId xmlns:a16="http://schemas.microsoft.com/office/drawing/2014/main" id="{3EBEFC60-655B-E727-85E3-406E9729554D}"/>
                </a:ext>
              </a:extLst>
            </p:cNvPr>
            <p:cNvGrpSpPr/>
            <p:nvPr/>
          </p:nvGrpSpPr>
          <p:grpSpPr>
            <a:xfrm>
              <a:off x="10521922" y="1446915"/>
              <a:ext cx="352272" cy="371773"/>
              <a:chOff x="4613730" y="482175"/>
              <a:chExt cx="771302" cy="771323"/>
            </a:xfrm>
          </p:grpSpPr>
          <p:grpSp>
            <p:nvGrpSpPr>
              <p:cNvPr id="8" name="Group 7">
                <a:extLst>
                  <a:ext uri="{FF2B5EF4-FFF2-40B4-BE49-F238E27FC236}">
                    <a16:creationId xmlns:a16="http://schemas.microsoft.com/office/drawing/2014/main" id="{4E689129-D960-02B3-7E22-B0984D2B7B4C}"/>
                  </a:ext>
                </a:extLst>
              </p:cNvPr>
              <p:cNvGrpSpPr/>
              <p:nvPr/>
            </p:nvGrpSpPr>
            <p:grpSpPr>
              <a:xfrm>
                <a:off x="4613730" y="482175"/>
                <a:ext cx="771302" cy="771323"/>
                <a:chOff x="6671587" y="124286"/>
                <a:chExt cx="771302" cy="771323"/>
              </a:xfrm>
            </p:grpSpPr>
            <p:sp>
              <p:nvSpPr>
                <p:cNvPr id="12" name="Google Shape;959;p24">
                  <a:extLst>
                    <a:ext uri="{FF2B5EF4-FFF2-40B4-BE49-F238E27FC236}">
                      <a16:creationId xmlns:a16="http://schemas.microsoft.com/office/drawing/2014/main" id="{9FFAD7EB-7445-2DAB-ABF8-35E2B3C29F7C}"/>
                    </a:ext>
                  </a:extLst>
                </p:cNvPr>
                <p:cNvSpPr/>
                <p:nvPr/>
              </p:nvSpPr>
              <p:spPr>
                <a:xfrm>
                  <a:off x="6671587" y="124286"/>
                  <a:ext cx="771302" cy="771323"/>
                </a:xfrm>
                <a:custGeom>
                  <a:avLst/>
                  <a:gdLst/>
                  <a:ahLst/>
                  <a:cxnLst/>
                  <a:rect l="l" t="t" r="r" b="b"/>
                  <a:pathLst>
                    <a:path w="35862" h="35863" extrusionOk="0">
                      <a:moveTo>
                        <a:pt x="17931" y="35862"/>
                      </a:moveTo>
                      <a:cubicBezTo>
                        <a:pt x="8037" y="35862"/>
                        <a:pt x="0" y="27825"/>
                        <a:pt x="0" y="17931"/>
                      </a:cubicBezTo>
                      <a:cubicBezTo>
                        <a:pt x="0" y="8049"/>
                        <a:pt x="8037" y="1"/>
                        <a:pt x="17931" y="1"/>
                      </a:cubicBezTo>
                      <a:cubicBezTo>
                        <a:pt x="27813" y="1"/>
                        <a:pt x="35862" y="8049"/>
                        <a:pt x="35862" y="17931"/>
                      </a:cubicBezTo>
                      <a:cubicBezTo>
                        <a:pt x="35862" y="27825"/>
                        <a:pt x="27813" y="35862"/>
                        <a:pt x="17931" y="35862"/>
                      </a:cubicBezTo>
                      <a:close/>
                    </a:path>
                  </a:pathLst>
                </a:custGeom>
                <a:solidFill>
                  <a:srgbClr val="E5E4E3"/>
                </a:solidFill>
                <a:ln>
                  <a:noFill/>
                </a:ln>
              </p:spPr>
              <p:txBody>
                <a:bodyPr spcFirstLastPara="1" wrap="square" lIns="72667" tIns="72667" rIns="72667" bIns="72667" anchor="ctr" anchorCtr="0">
                  <a:noAutofit/>
                </a:bodyPr>
                <a:lstStyle/>
                <a:p>
                  <a:endParaRPr sz="1430"/>
                </a:p>
              </p:txBody>
            </p:sp>
            <p:sp>
              <p:nvSpPr>
                <p:cNvPr id="19" name="Google Shape;960;p24">
                  <a:extLst>
                    <a:ext uri="{FF2B5EF4-FFF2-40B4-BE49-F238E27FC236}">
                      <a16:creationId xmlns:a16="http://schemas.microsoft.com/office/drawing/2014/main" id="{A209FB19-DC35-51F4-B022-8953DCCDDCE9}"/>
                    </a:ext>
                  </a:extLst>
                </p:cNvPr>
                <p:cNvSpPr/>
                <p:nvPr/>
              </p:nvSpPr>
              <p:spPr>
                <a:xfrm>
                  <a:off x="6717421" y="170120"/>
                  <a:ext cx="679637" cy="679637"/>
                </a:xfrm>
                <a:custGeom>
                  <a:avLst/>
                  <a:gdLst/>
                  <a:ahLst/>
                  <a:cxnLst/>
                  <a:rect l="l" t="t" r="r" b="b"/>
                  <a:pathLst>
                    <a:path w="31600" h="31600" extrusionOk="0">
                      <a:moveTo>
                        <a:pt x="15800" y="1"/>
                      </a:moveTo>
                      <a:cubicBezTo>
                        <a:pt x="7073" y="1"/>
                        <a:pt x="1" y="7073"/>
                        <a:pt x="1" y="15800"/>
                      </a:cubicBezTo>
                      <a:cubicBezTo>
                        <a:pt x="1" y="24528"/>
                        <a:pt x="7073" y="31600"/>
                        <a:pt x="15800" y="31600"/>
                      </a:cubicBezTo>
                      <a:cubicBezTo>
                        <a:pt x="24528" y="31600"/>
                        <a:pt x="31600" y="24528"/>
                        <a:pt x="31600" y="15800"/>
                      </a:cubicBezTo>
                      <a:cubicBezTo>
                        <a:pt x="31600" y="7073"/>
                        <a:pt x="24528" y="1"/>
                        <a:pt x="15800" y="1"/>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21" name="Google Shape;961;p24">
                  <a:extLst>
                    <a:ext uri="{FF2B5EF4-FFF2-40B4-BE49-F238E27FC236}">
                      <a16:creationId xmlns:a16="http://schemas.microsoft.com/office/drawing/2014/main" id="{D0AF0E93-AD11-9CE5-4C6E-4DE151A8044C}"/>
                    </a:ext>
                  </a:extLst>
                </p:cNvPr>
                <p:cNvSpPr/>
                <p:nvPr/>
              </p:nvSpPr>
              <p:spPr>
                <a:xfrm>
                  <a:off x="6762998" y="215954"/>
                  <a:ext cx="588230" cy="588230"/>
                </a:xfrm>
                <a:custGeom>
                  <a:avLst/>
                  <a:gdLst/>
                  <a:ahLst/>
                  <a:cxnLst/>
                  <a:rect l="l" t="t" r="r" b="b"/>
                  <a:pathLst>
                    <a:path w="27350" h="27350" extrusionOk="0">
                      <a:moveTo>
                        <a:pt x="13681" y="1"/>
                      </a:moveTo>
                      <a:cubicBezTo>
                        <a:pt x="6133" y="1"/>
                        <a:pt x="1" y="6133"/>
                        <a:pt x="1" y="13669"/>
                      </a:cubicBezTo>
                      <a:cubicBezTo>
                        <a:pt x="1" y="21218"/>
                        <a:pt x="6133" y="27350"/>
                        <a:pt x="13681" y="27350"/>
                      </a:cubicBezTo>
                      <a:cubicBezTo>
                        <a:pt x="21218" y="27350"/>
                        <a:pt x="27350" y="21218"/>
                        <a:pt x="27350" y="13669"/>
                      </a:cubicBezTo>
                      <a:cubicBezTo>
                        <a:pt x="27350" y="6133"/>
                        <a:pt x="21218" y="1"/>
                        <a:pt x="13681" y="1"/>
                      </a:cubicBezTo>
                      <a:close/>
                    </a:path>
                  </a:pathLst>
                </a:custGeom>
                <a:solidFill>
                  <a:srgbClr val="FAFAFA"/>
                </a:solidFill>
                <a:ln>
                  <a:noFill/>
                </a:ln>
              </p:spPr>
              <p:txBody>
                <a:bodyPr spcFirstLastPara="1" wrap="square" lIns="72667" tIns="72667" rIns="72667" bIns="72667" anchor="ctr" anchorCtr="0">
                  <a:noAutofit/>
                </a:bodyPr>
                <a:lstStyle/>
                <a:p>
                  <a:endParaRPr sz="1430"/>
                </a:p>
              </p:txBody>
            </p:sp>
          </p:grpSp>
          <p:grpSp>
            <p:nvGrpSpPr>
              <p:cNvPr id="9" name="Google Shape;1011;p24">
                <a:extLst>
                  <a:ext uri="{FF2B5EF4-FFF2-40B4-BE49-F238E27FC236}">
                    <a16:creationId xmlns:a16="http://schemas.microsoft.com/office/drawing/2014/main" id="{5A52600C-75A6-28AB-C51A-DC826A1ABB8D}"/>
                  </a:ext>
                </a:extLst>
              </p:cNvPr>
              <p:cNvGrpSpPr/>
              <p:nvPr/>
            </p:nvGrpSpPr>
            <p:grpSpPr>
              <a:xfrm>
                <a:off x="4864530" y="681035"/>
                <a:ext cx="276328" cy="371335"/>
                <a:chOff x="4433831" y="736656"/>
                <a:chExt cx="276328" cy="371335"/>
              </a:xfrm>
            </p:grpSpPr>
            <p:sp>
              <p:nvSpPr>
                <p:cNvPr id="10" name="Google Shape;1012;p24">
                  <a:extLst>
                    <a:ext uri="{FF2B5EF4-FFF2-40B4-BE49-F238E27FC236}">
                      <a16:creationId xmlns:a16="http://schemas.microsoft.com/office/drawing/2014/main" id="{697B0C4A-A5AB-B926-8C5C-38AE6AD141B1}"/>
                    </a:ext>
                  </a:extLst>
                </p:cNvPr>
                <p:cNvSpPr/>
                <p:nvPr/>
              </p:nvSpPr>
              <p:spPr>
                <a:xfrm>
                  <a:off x="4486849" y="736656"/>
                  <a:ext cx="170554" cy="170554"/>
                </a:xfrm>
                <a:custGeom>
                  <a:avLst/>
                  <a:gdLst/>
                  <a:ahLst/>
                  <a:cxnLst/>
                  <a:rect l="l" t="t" r="r" b="b"/>
                  <a:pathLst>
                    <a:path w="7930" h="7930" extrusionOk="0">
                      <a:moveTo>
                        <a:pt x="3965" y="0"/>
                      </a:moveTo>
                      <a:cubicBezTo>
                        <a:pt x="1775" y="0"/>
                        <a:pt x="0" y="1774"/>
                        <a:pt x="0" y="3965"/>
                      </a:cubicBezTo>
                      <a:cubicBezTo>
                        <a:pt x="0" y="6156"/>
                        <a:pt x="1775" y="7930"/>
                        <a:pt x="3965" y="7930"/>
                      </a:cubicBezTo>
                      <a:cubicBezTo>
                        <a:pt x="6156" y="7930"/>
                        <a:pt x="7930" y="6156"/>
                        <a:pt x="7930" y="3965"/>
                      </a:cubicBezTo>
                      <a:cubicBezTo>
                        <a:pt x="7930" y="1774"/>
                        <a:pt x="6156" y="0"/>
                        <a:pt x="3965"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sp>
              <p:nvSpPr>
                <p:cNvPr id="11" name="Google Shape;1013;p24">
                  <a:extLst>
                    <a:ext uri="{FF2B5EF4-FFF2-40B4-BE49-F238E27FC236}">
                      <a16:creationId xmlns:a16="http://schemas.microsoft.com/office/drawing/2014/main" id="{BF164AD8-F35C-C952-F194-530A9083E479}"/>
                    </a:ext>
                  </a:extLst>
                </p:cNvPr>
                <p:cNvSpPr/>
                <p:nvPr/>
              </p:nvSpPr>
              <p:spPr>
                <a:xfrm>
                  <a:off x="4433831" y="933071"/>
                  <a:ext cx="276328" cy="174920"/>
                </a:xfrm>
                <a:custGeom>
                  <a:avLst/>
                  <a:gdLst/>
                  <a:ahLst/>
                  <a:cxnLst/>
                  <a:rect l="l" t="t" r="r" b="b"/>
                  <a:pathLst>
                    <a:path w="12848" h="8133" extrusionOk="0">
                      <a:moveTo>
                        <a:pt x="6430" y="0"/>
                      </a:moveTo>
                      <a:cubicBezTo>
                        <a:pt x="2882" y="0"/>
                        <a:pt x="1" y="2882"/>
                        <a:pt x="1" y="6418"/>
                      </a:cubicBezTo>
                      <a:cubicBezTo>
                        <a:pt x="1" y="7370"/>
                        <a:pt x="775" y="8132"/>
                        <a:pt x="1715" y="8132"/>
                      </a:cubicBezTo>
                      <a:lnTo>
                        <a:pt x="11133" y="8132"/>
                      </a:lnTo>
                      <a:cubicBezTo>
                        <a:pt x="12086" y="8132"/>
                        <a:pt x="12848" y="7370"/>
                        <a:pt x="12848" y="6418"/>
                      </a:cubicBezTo>
                      <a:cubicBezTo>
                        <a:pt x="12848" y="2882"/>
                        <a:pt x="9978" y="0"/>
                        <a:pt x="6430" y="0"/>
                      </a:cubicBezTo>
                      <a:close/>
                    </a:path>
                  </a:pathLst>
                </a:custGeom>
                <a:solidFill>
                  <a:srgbClr val="008B74"/>
                </a:solidFill>
                <a:ln>
                  <a:noFill/>
                </a:ln>
              </p:spPr>
              <p:txBody>
                <a:bodyPr spcFirstLastPara="1" wrap="square" lIns="72667" tIns="72667" rIns="72667" bIns="72667" anchor="ctr" anchorCtr="0">
                  <a:noAutofit/>
                </a:bodyPr>
                <a:lstStyle/>
                <a:p>
                  <a:endParaRPr sz="1430"/>
                </a:p>
              </p:txBody>
            </p:sp>
          </p:grpSp>
        </p:grpSp>
        <p:sp>
          <p:nvSpPr>
            <p:cNvPr id="7" name="Google Shape;962;p24">
              <a:extLst>
                <a:ext uri="{FF2B5EF4-FFF2-40B4-BE49-F238E27FC236}">
                  <a16:creationId xmlns:a16="http://schemas.microsoft.com/office/drawing/2014/main" id="{B31646E6-3C4E-0E32-5290-F252530165C1}"/>
                </a:ext>
              </a:extLst>
            </p:cNvPr>
            <p:cNvSpPr/>
            <p:nvPr/>
          </p:nvSpPr>
          <p:spPr>
            <a:xfrm>
              <a:off x="9919547" y="1746541"/>
              <a:ext cx="1575989" cy="628562"/>
            </a:xfrm>
            <a:custGeom>
              <a:avLst/>
              <a:gdLst/>
              <a:ahLst/>
              <a:cxnLst/>
              <a:rect l="l" t="t" r="r" b="b"/>
              <a:pathLst>
                <a:path w="34541" h="8800" extrusionOk="0">
                  <a:moveTo>
                    <a:pt x="4406" y="0"/>
                  </a:moveTo>
                  <a:cubicBezTo>
                    <a:pt x="1977" y="0"/>
                    <a:pt x="0" y="1965"/>
                    <a:pt x="0" y="4394"/>
                  </a:cubicBezTo>
                  <a:cubicBezTo>
                    <a:pt x="0" y="6823"/>
                    <a:pt x="1977" y="8799"/>
                    <a:pt x="4406" y="8799"/>
                  </a:cubicBezTo>
                  <a:lnTo>
                    <a:pt x="30135" y="8799"/>
                  </a:lnTo>
                  <a:cubicBezTo>
                    <a:pt x="32564" y="8799"/>
                    <a:pt x="34540" y="6823"/>
                    <a:pt x="34540" y="4394"/>
                  </a:cubicBezTo>
                  <a:cubicBezTo>
                    <a:pt x="34540" y="1965"/>
                    <a:pt x="32564" y="0"/>
                    <a:pt x="30135" y="0"/>
                  </a:cubicBezTo>
                  <a:close/>
                </a:path>
              </a:pathLst>
            </a:custGeom>
            <a:solidFill>
              <a:srgbClr val="008B74"/>
            </a:solidFill>
            <a:ln>
              <a:noFill/>
            </a:ln>
            <a:effectLst>
              <a:outerShdw blurRad="50800" dist="38100" dir="5400000" algn="t" rotWithShape="0">
                <a:prstClr val="black">
                  <a:alpha val="40000"/>
                </a:prstClr>
              </a:outerShdw>
            </a:effectLst>
          </p:spPr>
          <p:txBody>
            <a:bodyPr spcFirstLastPara="1" wrap="square" lIns="72667" tIns="72667" rIns="72667" bIns="72667" anchor="ctr" anchorCtr="0">
              <a:noAutofit/>
            </a:bodyPr>
            <a:lstStyle/>
            <a:p>
              <a:pPr algn="ctr"/>
              <a:r>
                <a:rPr lang="en-US" sz="1200" b="1">
                  <a:solidFill>
                    <a:srgbClr val="FFFFFF"/>
                  </a:solidFill>
                  <a:latin typeface="Fira Sans Extra Condensed"/>
                  <a:ea typeface="Fira Sans Extra Condensed"/>
                  <a:cs typeface="Fira Sans Extra Condensed"/>
                  <a:sym typeface="Fira Sans Extra Condensed"/>
                </a:rPr>
                <a:t>Sudarshan C</a:t>
              </a:r>
              <a:endParaRPr lang="en-US" sz="1200" b="1">
                <a:solidFill>
                  <a:srgbClr val="FFFFFF"/>
                </a:solidFill>
                <a:latin typeface="Fira Sans Extra Condensed"/>
                <a:ea typeface="Fira Sans Extra Condensed"/>
                <a:cs typeface="Fira Sans Extra Condensed"/>
              </a:endParaRPr>
            </a:p>
            <a:p>
              <a:pPr algn="ctr"/>
              <a:r>
                <a:rPr lang="en-US" sz="1000" b="1">
                  <a:solidFill>
                    <a:srgbClr val="FFC000"/>
                  </a:solidFill>
                  <a:latin typeface="Fira Sans Extra Condensed"/>
                  <a:ea typeface="Fira Sans Extra Condensed"/>
                  <a:cs typeface="Fira Sans Extra Condensed"/>
                </a:rPr>
                <a:t>Cloud Admin</a:t>
              </a:r>
            </a:p>
          </p:txBody>
        </p:sp>
      </p:grpSp>
    </p:spTree>
    <p:extLst>
      <p:ext uri="{BB962C8B-B14F-4D97-AF65-F5344CB8AC3E}">
        <p14:creationId xmlns:p14="http://schemas.microsoft.com/office/powerpoint/2010/main" val="46859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41622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58F8EDC6-AEB7-43D2-FF93-A0011A8D6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328" y="1830232"/>
            <a:ext cx="6924782" cy="22297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21B049B-C8CF-70B5-47DB-A775246764A3}"/>
              </a:ext>
            </a:extLst>
          </p:cNvPr>
          <p:cNvSpPr txBox="1"/>
          <p:nvPr/>
        </p:nvSpPr>
        <p:spPr>
          <a:xfrm>
            <a:off x="4484932" y="4658521"/>
            <a:ext cx="411826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0070C0"/>
                </a:solidFill>
                <a:ea typeface="Verdana"/>
              </a:rPr>
              <a:t>THANK YOU !</a:t>
            </a:r>
            <a:endParaRPr lang="en-US" sz="4000">
              <a:solidFill>
                <a:srgbClr val="0070C0"/>
              </a:solidFill>
            </a:endParaRPr>
          </a:p>
        </p:txBody>
      </p:sp>
      <p:pic>
        <p:nvPicPr>
          <p:cNvPr id="3" name="Graphic 2" descr="Arrow: Slight curve with solid fill">
            <a:extLst>
              <a:ext uri="{FF2B5EF4-FFF2-40B4-BE49-F238E27FC236}">
                <a16:creationId xmlns:a16="http://schemas.microsoft.com/office/drawing/2014/main" id="{67CA2295-9F56-7931-6C96-97EEC870CA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4323" y="5011150"/>
            <a:ext cx="5319939" cy="1159328"/>
          </a:xfrm>
          <a:prstGeom prst="rect">
            <a:avLst/>
          </a:prstGeom>
        </p:spPr>
      </p:pic>
    </p:spTree>
    <p:extLst>
      <p:ext uri="{BB962C8B-B14F-4D97-AF65-F5344CB8AC3E}">
        <p14:creationId xmlns:p14="http://schemas.microsoft.com/office/powerpoint/2010/main" val="141659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4F5737-68DD-5C0F-C025-F8BE35AB33BE}"/>
            </a:ext>
          </a:extLst>
        </p:cNvPr>
        <p:cNvGrpSpPr/>
        <p:nvPr/>
      </p:nvGrpSpPr>
      <p:grpSpPr>
        <a:xfrm>
          <a:off x="0" y="0"/>
          <a:ext cx="0" cy="0"/>
          <a:chOff x="0" y="0"/>
          <a:chExt cx="0" cy="0"/>
        </a:xfrm>
      </p:grpSpPr>
      <p:sp>
        <p:nvSpPr>
          <p:cNvPr id="41" name="Title 1">
            <a:extLst>
              <a:ext uri="{FF2B5EF4-FFF2-40B4-BE49-F238E27FC236}">
                <a16:creationId xmlns:a16="http://schemas.microsoft.com/office/drawing/2014/main" id="{59D554F5-513F-B996-F42C-7FA01D947CC6}"/>
              </a:ext>
            </a:extLst>
          </p:cNvPr>
          <p:cNvSpPr>
            <a:spLocks noGrp="1"/>
          </p:cNvSpPr>
          <p:nvPr>
            <p:ph type="title"/>
          </p:nvPr>
        </p:nvSpPr>
        <p:spPr>
          <a:xfrm>
            <a:off x="124521" y="114314"/>
            <a:ext cx="8701555" cy="264592"/>
          </a:xfrm>
        </p:spPr>
        <p:txBody>
          <a:bodyPr/>
          <a:lstStyle/>
          <a:p>
            <a:r>
              <a:rPr lang="en-IN" sz="2050"/>
              <a:t>Q1 2025 - AMS PERFORMANCE SUMMARY</a:t>
            </a:r>
            <a:endParaRPr lang="en-US" sz="2050"/>
          </a:p>
        </p:txBody>
      </p:sp>
      <p:sp>
        <p:nvSpPr>
          <p:cNvPr id="42" name="Rounded Rectangle 41">
            <a:extLst>
              <a:ext uri="{FF2B5EF4-FFF2-40B4-BE49-F238E27FC236}">
                <a16:creationId xmlns:a16="http://schemas.microsoft.com/office/drawing/2014/main" id="{273B3812-2470-F2FE-CBF4-20C22E2FC3C2}"/>
              </a:ext>
            </a:extLst>
          </p:cNvPr>
          <p:cNvSpPr/>
          <p:nvPr/>
        </p:nvSpPr>
        <p:spPr>
          <a:xfrm>
            <a:off x="111253" y="842466"/>
            <a:ext cx="12675722" cy="5685097"/>
          </a:xfrm>
          <a:prstGeom prst="roundRect">
            <a:avLst>
              <a:gd name="adj" fmla="val 2252"/>
            </a:avLst>
          </a:prstGeom>
          <a:no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cxnSp>
        <p:nvCxnSpPr>
          <p:cNvPr id="44" name="Straight Connector 43">
            <a:extLst>
              <a:ext uri="{FF2B5EF4-FFF2-40B4-BE49-F238E27FC236}">
                <a16:creationId xmlns:a16="http://schemas.microsoft.com/office/drawing/2014/main" id="{AE74725E-66E6-E896-E7AA-51BF8ACD2622}"/>
              </a:ext>
            </a:extLst>
          </p:cNvPr>
          <p:cNvCxnSpPr>
            <a:cxnSpLocks/>
          </p:cNvCxnSpPr>
          <p:nvPr/>
        </p:nvCxnSpPr>
        <p:spPr>
          <a:xfrm>
            <a:off x="7234015" y="844251"/>
            <a:ext cx="0" cy="2671717"/>
          </a:xfrm>
          <a:prstGeom prst="line">
            <a:avLst/>
          </a:prstGeom>
          <a:ln w="22225"/>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E25FCF5E-6782-859C-6E0D-0F980A9E0F01}"/>
              </a:ext>
            </a:extLst>
          </p:cNvPr>
          <p:cNvCxnSpPr>
            <a:cxnSpLocks/>
          </p:cNvCxnSpPr>
          <p:nvPr/>
        </p:nvCxnSpPr>
        <p:spPr>
          <a:xfrm>
            <a:off x="7228114" y="3511523"/>
            <a:ext cx="5556553" cy="0"/>
          </a:xfrm>
          <a:prstGeom prst="line">
            <a:avLst/>
          </a:prstGeom>
          <a:ln w="22225"/>
        </p:spPr>
        <p:style>
          <a:lnRef idx="1">
            <a:schemeClr val="dk1"/>
          </a:lnRef>
          <a:fillRef idx="0">
            <a:schemeClr val="dk1"/>
          </a:fillRef>
          <a:effectRef idx="0">
            <a:schemeClr val="dk1"/>
          </a:effectRef>
          <a:fontRef idx="minor">
            <a:schemeClr val="tx1"/>
          </a:fontRef>
        </p:style>
      </p:cxnSp>
      <p:sp>
        <p:nvSpPr>
          <p:cNvPr id="46" name="Horizontal Scroll 45">
            <a:extLst>
              <a:ext uri="{FF2B5EF4-FFF2-40B4-BE49-F238E27FC236}">
                <a16:creationId xmlns:a16="http://schemas.microsoft.com/office/drawing/2014/main" id="{64C5A46D-96EF-BD07-79A7-0128F95647A5}"/>
              </a:ext>
            </a:extLst>
          </p:cNvPr>
          <p:cNvSpPr/>
          <p:nvPr/>
        </p:nvSpPr>
        <p:spPr>
          <a:xfrm>
            <a:off x="7260155" y="794656"/>
            <a:ext cx="5492018" cy="440897"/>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P1/P2 Incident Trend -  (Q1 2025)</a:t>
            </a:r>
          </a:p>
          <a:p>
            <a:pPr algn="ctr"/>
            <a:endParaRPr lang="en-US" sz="1272"/>
          </a:p>
        </p:txBody>
      </p:sp>
      <p:sp>
        <p:nvSpPr>
          <p:cNvPr id="48" name="Horizontal Scroll 47">
            <a:extLst>
              <a:ext uri="{FF2B5EF4-FFF2-40B4-BE49-F238E27FC236}">
                <a16:creationId xmlns:a16="http://schemas.microsoft.com/office/drawing/2014/main" id="{B8A692E4-8497-588A-86EA-8D90E2D44E30}"/>
              </a:ext>
            </a:extLst>
          </p:cNvPr>
          <p:cNvSpPr/>
          <p:nvPr/>
        </p:nvSpPr>
        <p:spPr>
          <a:xfrm>
            <a:off x="135923" y="3841898"/>
            <a:ext cx="7037037" cy="446323"/>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Tickets By Domain  -  (Q1 2025)</a:t>
            </a:r>
          </a:p>
          <a:p>
            <a:pPr algn="ctr"/>
            <a:endParaRPr lang="en-US" sz="1272"/>
          </a:p>
        </p:txBody>
      </p:sp>
      <p:sp>
        <p:nvSpPr>
          <p:cNvPr id="49" name="Horizontal Scroll 48">
            <a:extLst>
              <a:ext uri="{FF2B5EF4-FFF2-40B4-BE49-F238E27FC236}">
                <a16:creationId xmlns:a16="http://schemas.microsoft.com/office/drawing/2014/main" id="{11F18E0B-5C1E-9A8A-E6BB-68F84F10AB52}"/>
              </a:ext>
            </a:extLst>
          </p:cNvPr>
          <p:cNvSpPr/>
          <p:nvPr/>
        </p:nvSpPr>
        <p:spPr>
          <a:xfrm>
            <a:off x="7251672" y="3464560"/>
            <a:ext cx="5509288" cy="442742"/>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Tickets Assigned By Types -  (Q1 2025)</a:t>
            </a:r>
          </a:p>
          <a:p>
            <a:pPr algn="ctr"/>
            <a:endParaRPr lang="en-US" sz="1272"/>
          </a:p>
        </p:txBody>
      </p:sp>
      <p:sp>
        <p:nvSpPr>
          <p:cNvPr id="50" name="Horizontal Scroll 49">
            <a:extLst>
              <a:ext uri="{FF2B5EF4-FFF2-40B4-BE49-F238E27FC236}">
                <a16:creationId xmlns:a16="http://schemas.microsoft.com/office/drawing/2014/main" id="{EF1DE90A-170E-8C34-ED21-FBD68F8FD17A}"/>
              </a:ext>
            </a:extLst>
          </p:cNvPr>
          <p:cNvSpPr/>
          <p:nvPr/>
        </p:nvSpPr>
        <p:spPr>
          <a:xfrm>
            <a:off x="137654" y="1412370"/>
            <a:ext cx="7057803" cy="416430"/>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Assigned Vs Closed Trend -  (Q1 2025)</a:t>
            </a:r>
          </a:p>
          <a:p>
            <a:pPr algn="ctr"/>
            <a:endParaRPr lang="en-US" sz="1272"/>
          </a:p>
        </p:txBody>
      </p:sp>
      <p:sp>
        <p:nvSpPr>
          <p:cNvPr id="51" name="Horizontal Scroll 50">
            <a:extLst>
              <a:ext uri="{FF2B5EF4-FFF2-40B4-BE49-F238E27FC236}">
                <a16:creationId xmlns:a16="http://schemas.microsoft.com/office/drawing/2014/main" id="{3E9DD152-7E8B-A1AE-A250-1969646CA0F8}"/>
              </a:ext>
            </a:extLst>
          </p:cNvPr>
          <p:cNvSpPr/>
          <p:nvPr/>
        </p:nvSpPr>
        <p:spPr>
          <a:xfrm>
            <a:off x="130659" y="407487"/>
            <a:ext cx="7064882" cy="444933"/>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SLA – ACHIEVED/MET (Q1 2025 )</a:t>
            </a:r>
          </a:p>
          <a:p>
            <a:pPr algn="ctr"/>
            <a:endParaRPr lang="en-US" sz="1272"/>
          </a:p>
        </p:txBody>
      </p:sp>
      <p:graphicFrame>
        <p:nvGraphicFramePr>
          <p:cNvPr id="52" name="Table 51">
            <a:extLst>
              <a:ext uri="{FF2B5EF4-FFF2-40B4-BE49-F238E27FC236}">
                <a16:creationId xmlns:a16="http://schemas.microsoft.com/office/drawing/2014/main" id="{53A268F1-05EB-FE4A-7BC7-F2BD7B202A28}"/>
              </a:ext>
            </a:extLst>
          </p:cNvPr>
          <p:cNvGraphicFramePr>
            <a:graphicFrameLocks noGrp="1"/>
          </p:cNvGraphicFramePr>
          <p:nvPr>
            <p:extLst>
              <p:ext uri="{D42A27DB-BD31-4B8C-83A1-F6EECF244321}">
                <p14:modId xmlns:p14="http://schemas.microsoft.com/office/powerpoint/2010/main" val="1629383858"/>
              </p:ext>
            </p:extLst>
          </p:nvPr>
        </p:nvGraphicFramePr>
        <p:xfrm>
          <a:off x="139848" y="849086"/>
          <a:ext cx="7060950" cy="627794"/>
        </p:xfrm>
        <a:graphic>
          <a:graphicData uri="http://schemas.openxmlformats.org/drawingml/2006/table">
            <a:tbl>
              <a:tblPr firstRow="1" bandRow="1">
                <a:tableStyleId>{5C22544A-7EE6-4342-B048-85BDC9FD1C3A}</a:tableStyleId>
              </a:tblPr>
              <a:tblGrid>
                <a:gridCol w="1412190">
                  <a:extLst>
                    <a:ext uri="{9D8B030D-6E8A-4147-A177-3AD203B41FA5}">
                      <a16:colId xmlns:a16="http://schemas.microsoft.com/office/drawing/2014/main" val="699566286"/>
                    </a:ext>
                  </a:extLst>
                </a:gridCol>
                <a:gridCol w="1412190">
                  <a:extLst>
                    <a:ext uri="{9D8B030D-6E8A-4147-A177-3AD203B41FA5}">
                      <a16:colId xmlns:a16="http://schemas.microsoft.com/office/drawing/2014/main" val="834863253"/>
                    </a:ext>
                  </a:extLst>
                </a:gridCol>
                <a:gridCol w="1412190">
                  <a:extLst>
                    <a:ext uri="{9D8B030D-6E8A-4147-A177-3AD203B41FA5}">
                      <a16:colId xmlns:a16="http://schemas.microsoft.com/office/drawing/2014/main" val="4081340756"/>
                    </a:ext>
                  </a:extLst>
                </a:gridCol>
                <a:gridCol w="1412190">
                  <a:extLst>
                    <a:ext uri="{9D8B030D-6E8A-4147-A177-3AD203B41FA5}">
                      <a16:colId xmlns:a16="http://schemas.microsoft.com/office/drawing/2014/main" val="917471445"/>
                    </a:ext>
                  </a:extLst>
                </a:gridCol>
                <a:gridCol w="1412190">
                  <a:extLst>
                    <a:ext uri="{9D8B030D-6E8A-4147-A177-3AD203B41FA5}">
                      <a16:colId xmlns:a16="http://schemas.microsoft.com/office/drawing/2014/main" val="2906102244"/>
                    </a:ext>
                  </a:extLst>
                </a:gridCol>
              </a:tblGrid>
              <a:tr h="292652">
                <a:tc>
                  <a:txBody>
                    <a:bodyPr/>
                    <a:lstStyle/>
                    <a:p>
                      <a:pPr algn="ctr"/>
                      <a:r>
                        <a:rPr lang="en-US" sz="900"/>
                        <a:t>App Groups</a:t>
                      </a:r>
                    </a:p>
                  </a:txBody>
                  <a:tcPr>
                    <a:solidFill>
                      <a:schemeClr val="bg1">
                        <a:lumMod val="65000"/>
                      </a:schemeClr>
                    </a:solidFill>
                  </a:tcPr>
                </a:tc>
                <a:tc>
                  <a:txBody>
                    <a:bodyPr/>
                    <a:lstStyle/>
                    <a:p>
                      <a:pPr algn="ctr"/>
                      <a:r>
                        <a:rPr lang="en-US" sz="900"/>
                        <a:t>RESPONSE</a:t>
                      </a:r>
                    </a:p>
                  </a:txBody>
                  <a:tcPr>
                    <a:solidFill>
                      <a:schemeClr val="bg1">
                        <a:lumMod val="65000"/>
                      </a:schemeClr>
                    </a:solidFill>
                  </a:tcPr>
                </a:tc>
                <a:tc>
                  <a:txBody>
                    <a:bodyPr/>
                    <a:lstStyle/>
                    <a:p>
                      <a:pPr algn="ctr"/>
                      <a:r>
                        <a:rPr lang="en-US" sz="900"/>
                        <a:t>RESOLUTION</a:t>
                      </a:r>
                    </a:p>
                  </a:txBody>
                  <a:tcPr>
                    <a:solidFill>
                      <a:schemeClr val="bg1">
                        <a:lumMod val="65000"/>
                      </a:schemeClr>
                    </a:solidFill>
                  </a:tcPr>
                </a:tc>
                <a:tc>
                  <a:txBody>
                    <a:bodyPr/>
                    <a:lstStyle/>
                    <a:p>
                      <a:pPr algn="ctr"/>
                      <a:r>
                        <a:rPr lang="en-US" sz="900"/>
                        <a:t>FTR</a:t>
                      </a:r>
                    </a:p>
                  </a:txBody>
                  <a:tcPr>
                    <a:solidFill>
                      <a:schemeClr val="bg1">
                        <a:lumMod val="65000"/>
                      </a:schemeClr>
                    </a:solidFill>
                  </a:tcPr>
                </a:tc>
                <a:tc>
                  <a:txBody>
                    <a:bodyPr/>
                    <a:lstStyle/>
                    <a:p>
                      <a:pPr algn="ctr"/>
                      <a:r>
                        <a:rPr lang="en-US" sz="900"/>
                        <a:t>OTD</a:t>
                      </a:r>
                    </a:p>
                  </a:txBody>
                  <a:tcPr>
                    <a:solidFill>
                      <a:schemeClr val="bg1">
                        <a:lumMod val="65000"/>
                      </a:schemeClr>
                    </a:solidFill>
                  </a:tcPr>
                </a:tc>
                <a:extLst>
                  <a:ext uri="{0D108BD9-81ED-4DB2-BD59-A6C34878D82A}">
                    <a16:rowId xmlns:a16="http://schemas.microsoft.com/office/drawing/2014/main" val="3947896766"/>
                  </a:ext>
                </a:extLst>
              </a:tr>
              <a:tr h="335142">
                <a:tc>
                  <a:txBody>
                    <a:bodyPr/>
                    <a:lstStyle/>
                    <a:p>
                      <a:pPr algn="ctr"/>
                      <a:r>
                        <a:rPr lang="en-US" sz="1400"/>
                        <a:t>7 App Groups</a:t>
                      </a:r>
                    </a:p>
                  </a:txBody>
                  <a:tcPr/>
                </a:tc>
                <a:tc>
                  <a:txBody>
                    <a:bodyPr/>
                    <a:lstStyle/>
                    <a:p>
                      <a:pPr lvl="0" algn="ctr">
                        <a:buNone/>
                      </a:pPr>
                      <a:r>
                        <a:rPr lang="en-US"/>
                        <a:t>99.29%</a:t>
                      </a:r>
                    </a:p>
                  </a:txBody>
                  <a:tcPr/>
                </a:tc>
                <a:tc>
                  <a:txBody>
                    <a:bodyPr/>
                    <a:lstStyle/>
                    <a:p>
                      <a:pPr lvl="0" algn="ctr">
                        <a:buNone/>
                      </a:pPr>
                      <a:r>
                        <a:rPr lang="en-US"/>
                        <a:t>99.24%</a:t>
                      </a:r>
                    </a:p>
                  </a:txBody>
                  <a:tcPr/>
                </a:tc>
                <a:tc>
                  <a:txBody>
                    <a:bodyPr/>
                    <a:lstStyle/>
                    <a:p>
                      <a:pPr algn="ctr"/>
                      <a:r>
                        <a:rPr lang="en-US"/>
                        <a:t>99.20%</a:t>
                      </a:r>
                    </a:p>
                  </a:txBody>
                  <a:tcPr/>
                </a:tc>
                <a:tc>
                  <a:txBody>
                    <a:bodyPr/>
                    <a:lstStyle/>
                    <a:p>
                      <a:pPr lvl="0" algn="ctr">
                        <a:buNone/>
                      </a:pPr>
                      <a:r>
                        <a:rPr lang="en-US"/>
                        <a:t>99.24%</a:t>
                      </a:r>
                    </a:p>
                  </a:txBody>
                  <a:tcPr/>
                </a:tc>
                <a:extLst>
                  <a:ext uri="{0D108BD9-81ED-4DB2-BD59-A6C34878D82A}">
                    <a16:rowId xmlns:a16="http://schemas.microsoft.com/office/drawing/2014/main" val="2292798864"/>
                  </a:ext>
                </a:extLst>
              </a:tr>
            </a:tbl>
          </a:graphicData>
        </a:graphic>
      </p:graphicFrame>
      <p:sp>
        <p:nvSpPr>
          <p:cNvPr id="53" name="TextBox 52">
            <a:extLst>
              <a:ext uri="{FF2B5EF4-FFF2-40B4-BE49-F238E27FC236}">
                <a16:creationId xmlns:a16="http://schemas.microsoft.com/office/drawing/2014/main" id="{96888228-4BAB-7CC5-50E5-5883A323CA61}"/>
              </a:ext>
            </a:extLst>
          </p:cNvPr>
          <p:cNvSpPr txBox="1"/>
          <p:nvPr/>
        </p:nvSpPr>
        <p:spPr>
          <a:xfrm>
            <a:off x="7311368" y="1153978"/>
            <a:ext cx="5396147" cy="461665"/>
          </a:xfrm>
          <a:prstGeom prst="rect">
            <a:avLst/>
          </a:prstGeom>
          <a:noFill/>
          <a:effectLst>
            <a:outerShdw blurRad="63500" sx="102000" sy="102000" algn="ctr" rotWithShape="0">
              <a:prstClr val="black">
                <a:alpha val="40000"/>
              </a:prstClr>
            </a:outerShdw>
          </a:effectLst>
        </p:spPr>
        <p:txBody>
          <a:bodyPr wrap="square" lIns="91440" tIns="45720" rIns="91440" bIns="45720" anchor="t">
            <a:spAutoFit/>
          </a:bodyPr>
          <a:lstStyle/>
          <a:p>
            <a:pPr marL="173355" lvl="2" indent="-173355" algn="just">
              <a:buFont typeface="Wingdings,Sans-Serif"/>
              <a:buChar char="ü"/>
            </a:pPr>
            <a:endParaRPr lang="en-US" sz="1200">
              <a:solidFill>
                <a:srgbClr val="000000"/>
              </a:solidFill>
              <a:latin typeface="Calibri"/>
              <a:ea typeface="Calibri"/>
              <a:cs typeface="Calibri"/>
            </a:endParaRPr>
          </a:p>
          <a:p>
            <a:pPr marL="173355" lvl="2" indent="-173355" algn="just">
              <a:buFont typeface="Wingdings,Sans-Serif"/>
              <a:buChar char="ü"/>
            </a:pPr>
            <a:endParaRPr lang="en-US" sz="1200">
              <a:solidFill>
                <a:srgbClr val="000000"/>
              </a:solidFill>
              <a:latin typeface="Calibri"/>
              <a:ea typeface="Calibri"/>
              <a:cs typeface="Calibri"/>
            </a:endParaRPr>
          </a:p>
        </p:txBody>
      </p:sp>
      <p:pic>
        <p:nvPicPr>
          <p:cNvPr id="2" name="Picture 1">
            <a:extLst>
              <a:ext uri="{FF2B5EF4-FFF2-40B4-BE49-F238E27FC236}">
                <a16:creationId xmlns:a16="http://schemas.microsoft.com/office/drawing/2014/main" id="{CF57FA13-93FB-0D09-9207-07167667D91A}"/>
              </a:ext>
            </a:extLst>
          </p:cNvPr>
          <p:cNvPicPr>
            <a:picLocks noChangeAspect="1"/>
          </p:cNvPicPr>
          <p:nvPr/>
        </p:nvPicPr>
        <p:blipFill>
          <a:blip r:embed="rId3"/>
          <a:stretch>
            <a:fillRect/>
          </a:stretch>
        </p:blipFill>
        <p:spPr>
          <a:xfrm>
            <a:off x="159703" y="4222535"/>
            <a:ext cx="7021740" cy="2296777"/>
          </a:xfrm>
          <a:prstGeom prst="rect">
            <a:avLst/>
          </a:prstGeom>
        </p:spPr>
      </p:pic>
      <p:pic>
        <p:nvPicPr>
          <p:cNvPr id="3" name="Picture 2">
            <a:extLst>
              <a:ext uri="{FF2B5EF4-FFF2-40B4-BE49-F238E27FC236}">
                <a16:creationId xmlns:a16="http://schemas.microsoft.com/office/drawing/2014/main" id="{77C344BE-9D43-6772-C77A-972D9FFE75EA}"/>
              </a:ext>
            </a:extLst>
          </p:cNvPr>
          <p:cNvPicPr>
            <a:picLocks noChangeAspect="1"/>
          </p:cNvPicPr>
          <p:nvPr/>
        </p:nvPicPr>
        <p:blipFill>
          <a:blip r:embed="rId4"/>
          <a:stretch>
            <a:fillRect/>
          </a:stretch>
        </p:blipFill>
        <p:spPr>
          <a:xfrm>
            <a:off x="168491" y="1769363"/>
            <a:ext cx="7024820" cy="2137935"/>
          </a:xfrm>
          <a:prstGeom prst="rect">
            <a:avLst/>
          </a:prstGeom>
        </p:spPr>
      </p:pic>
      <p:pic>
        <p:nvPicPr>
          <p:cNvPr id="5" name="Picture 4">
            <a:extLst>
              <a:ext uri="{FF2B5EF4-FFF2-40B4-BE49-F238E27FC236}">
                <a16:creationId xmlns:a16="http://schemas.microsoft.com/office/drawing/2014/main" id="{D565153C-AEE9-236A-1CA5-EAEF82BEBB70}"/>
              </a:ext>
            </a:extLst>
          </p:cNvPr>
          <p:cNvPicPr>
            <a:picLocks noChangeAspect="1"/>
          </p:cNvPicPr>
          <p:nvPr/>
        </p:nvPicPr>
        <p:blipFill>
          <a:blip r:embed="rId5"/>
          <a:stretch>
            <a:fillRect/>
          </a:stretch>
        </p:blipFill>
        <p:spPr>
          <a:xfrm>
            <a:off x="7321211" y="1162984"/>
            <a:ext cx="5453148" cy="2348540"/>
          </a:xfrm>
          <a:prstGeom prst="rect">
            <a:avLst/>
          </a:prstGeom>
        </p:spPr>
      </p:pic>
      <p:pic>
        <p:nvPicPr>
          <p:cNvPr id="6" name="Picture 5">
            <a:extLst>
              <a:ext uri="{FF2B5EF4-FFF2-40B4-BE49-F238E27FC236}">
                <a16:creationId xmlns:a16="http://schemas.microsoft.com/office/drawing/2014/main" id="{C3D598E9-8E60-69F6-7FED-DB50342E6C39}"/>
              </a:ext>
            </a:extLst>
          </p:cNvPr>
          <p:cNvPicPr>
            <a:picLocks noChangeAspect="1"/>
          </p:cNvPicPr>
          <p:nvPr/>
        </p:nvPicPr>
        <p:blipFill>
          <a:blip r:embed="rId6"/>
          <a:stretch>
            <a:fillRect/>
          </a:stretch>
        </p:blipFill>
        <p:spPr>
          <a:xfrm>
            <a:off x="7228114" y="3874018"/>
            <a:ext cx="5546245" cy="2645291"/>
          </a:xfrm>
          <a:prstGeom prst="rect">
            <a:avLst/>
          </a:prstGeom>
        </p:spPr>
      </p:pic>
    </p:spTree>
    <p:extLst>
      <p:ext uri="{BB962C8B-B14F-4D97-AF65-F5344CB8AC3E}">
        <p14:creationId xmlns:p14="http://schemas.microsoft.com/office/powerpoint/2010/main" val="1355186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F92270-CE9C-8F22-4B2B-603718EDE959}"/>
              </a:ext>
            </a:extLst>
          </p:cNvPr>
          <p:cNvSpPr txBox="1"/>
          <p:nvPr/>
        </p:nvSpPr>
        <p:spPr>
          <a:xfrm>
            <a:off x="437324" y="2665992"/>
            <a:ext cx="10555355" cy="646331"/>
          </a:xfrm>
          <a:prstGeom prst="rect">
            <a:avLst/>
          </a:prstGeom>
          <a:noFill/>
        </p:spPr>
        <p:txBody>
          <a:bodyPr wrap="square" rtlCol="0">
            <a:spAutoFit/>
          </a:bodyPr>
          <a:lstStyle/>
          <a:p>
            <a:pPr algn="ctr"/>
            <a:r>
              <a:rPr lang="en-IN" sz="1800"/>
              <a:t>                                 </a:t>
            </a:r>
            <a:r>
              <a:rPr lang="en-IN" sz="3600" b="1">
                <a:solidFill>
                  <a:schemeClr val="accent2">
                    <a:lumMod val="75000"/>
                  </a:schemeClr>
                </a:solidFill>
              </a:rPr>
              <a:t>DBMS Support Service – Q1 2025</a:t>
            </a:r>
            <a:endParaRPr lang="en-US" sz="3600" b="1">
              <a:solidFill>
                <a:schemeClr val="accent2">
                  <a:lumMod val="75000"/>
                </a:schemeClr>
              </a:solidFill>
            </a:endParaRPr>
          </a:p>
        </p:txBody>
      </p:sp>
    </p:spTree>
    <p:extLst>
      <p:ext uri="{BB962C8B-B14F-4D97-AF65-F5344CB8AC3E}">
        <p14:creationId xmlns:p14="http://schemas.microsoft.com/office/powerpoint/2010/main" val="1049809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A442F-FB2B-5C35-FBDE-7823DB97701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3FDAC1D-9B59-B1B6-544A-6DBA527380E7}"/>
              </a:ext>
            </a:extLst>
          </p:cNvPr>
          <p:cNvSpPr txBox="1"/>
          <p:nvPr/>
        </p:nvSpPr>
        <p:spPr>
          <a:xfrm>
            <a:off x="417339" y="806733"/>
            <a:ext cx="12085983" cy="5755422"/>
          </a:xfrm>
          <a:prstGeom prst="rect">
            <a:avLst/>
          </a:prstGeom>
          <a:noFill/>
        </p:spPr>
        <p:txBody>
          <a:bodyPr wrap="square" lIns="91440" tIns="45720" rIns="91440" bIns="45720" anchor="t">
            <a:spAutoFit/>
          </a:bodyPr>
          <a:lstStyle/>
          <a:p>
            <a:r>
              <a:rPr lang="en-US" b="1">
                <a:latin typeface="Ubuntu"/>
              </a:rPr>
              <a:t>Business Owners/TU Leaders : </a:t>
            </a:r>
            <a:endParaRPr lang="en-US"/>
          </a:p>
          <a:p>
            <a:endParaRPr lang="en-US">
              <a:solidFill>
                <a:srgbClr val="000000"/>
              </a:solidFill>
              <a:latin typeface="Ubuntu"/>
            </a:endParaRPr>
          </a:p>
          <a:p>
            <a:r>
              <a:rPr lang="en-US" sz="1400">
                <a:solidFill>
                  <a:srgbClr val="333333"/>
                </a:solidFill>
                <a:latin typeface="Ubuntu"/>
              </a:rPr>
              <a:t>IT Ops &amp; Apps Owner: Glenn Pereira / Vijay Tiwari</a:t>
            </a:r>
            <a:endParaRPr lang="en-US"/>
          </a:p>
          <a:p>
            <a:pPr marL="0" indent="0" rtl="0" fontAlgn="ctr" latinLnBrk="0">
              <a:spcBef>
                <a:spcPts val="0"/>
              </a:spcBef>
              <a:spcAft>
                <a:spcPts val="0"/>
              </a:spcAft>
            </a:pPr>
            <a:r>
              <a:rPr lang="en-US" sz="1400">
                <a:solidFill>
                  <a:srgbClr val="333333"/>
                </a:solidFill>
                <a:effectLst/>
              </a:rPr>
              <a:t>Domain </a:t>
            </a:r>
            <a:r>
              <a:rPr lang="en-US" sz="1400">
                <a:solidFill>
                  <a:srgbClr val="333333"/>
                </a:solidFill>
              </a:rPr>
              <a:t>Lead</a:t>
            </a:r>
            <a:r>
              <a:rPr lang="en-US" sz="1400">
                <a:solidFill>
                  <a:srgbClr val="333333"/>
                </a:solidFill>
                <a:effectLst/>
              </a:rPr>
              <a:t> - Vijay Tiwari</a:t>
            </a:r>
            <a:endParaRPr lang="en-US" sz="1400">
              <a:effectLst/>
            </a:endParaRPr>
          </a:p>
          <a:p>
            <a:pPr marL="0" indent="0" rtl="0" fontAlgn="ctr" latinLnBrk="0">
              <a:spcBef>
                <a:spcPts val="0"/>
              </a:spcBef>
              <a:spcAft>
                <a:spcPts val="0"/>
              </a:spcAft>
            </a:pPr>
            <a:r>
              <a:rPr lang="en-US" sz="1400">
                <a:solidFill>
                  <a:srgbClr val="333333"/>
                </a:solidFill>
                <a:effectLst/>
              </a:rPr>
              <a:t>R3 Lead –  Rakesh </a:t>
            </a:r>
            <a:r>
              <a:rPr lang="en-US" sz="1400" err="1">
                <a:solidFill>
                  <a:srgbClr val="333333"/>
                </a:solidFill>
                <a:effectLst/>
              </a:rPr>
              <a:t>Baratam</a:t>
            </a:r>
            <a:r>
              <a:rPr lang="en-US" sz="1400">
                <a:solidFill>
                  <a:srgbClr val="333333"/>
                </a:solidFill>
                <a:effectLst/>
              </a:rPr>
              <a:t>  (Oracle) / Mahesh Achanta (MS SQL Server)</a:t>
            </a:r>
          </a:p>
          <a:p>
            <a:r>
              <a:rPr lang="en-US" sz="1400">
                <a:solidFill>
                  <a:srgbClr val="333333"/>
                </a:solidFill>
                <a:latin typeface="Ubuntu"/>
              </a:rPr>
              <a:t>Departments Supported: Across all verticals, IT/Finance/Broadcast/CISO/SCS/STR/Data/Cloud</a:t>
            </a:r>
            <a:endParaRPr lang="en-US"/>
          </a:p>
          <a:p>
            <a:pPr fontAlgn="ctr"/>
            <a:endParaRPr lang="en-US">
              <a:solidFill>
                <a:srgbClr val="333333"/>
              </a:solidFill>
              <a:latin typeface="Segoe UI"/>
              <a:cs typeface="Segoe UI"/>
            </a:endParaRPr>
          </a:p>
          <a:p>
            <a:pPr fontAlgn="ctr"/>
            <a:r>
              <a:rPr lang="en-US" sz="1800" b="1">
                <a:effectLst/>
                <a:latin typeface="Ubuntu"/>
              </a:rPr>
              <a:t>Key Highlights :</a:t>
            </a:r>
          </a:p>
          <a:p>
            <a:pPr fontAlgn="ctr"/>
            <a:endParaRPr lang="en-US" sz="1600" b="1">
              <a:latin typeface="Ubuntu"/>
            </a:endParaRPr>
          </a:p>
          <a:p>
            <a:pPr marL="285750" indent="-285750">
              <a:buFont typeface="Wingdings" panose="05000000000000000000" pitchFamily="2" charset="2"/>
              <a:buChar char="ü"/>
            </a:pPr>
            <a:r>
              <a:rPr lang="en-US" sz="1600">
                <a:effectLst/>
              </a:rPr>
              <a:t>Successfully completed Oracle Financials monthly maintenance and completed renewal of SSL certificates in all Oracle EBS instances.​</a:t>
            </a:r>
          </a:p>
          <a:p>
            <a:pPr marL="285750" indent="-285750">
              <a:buFont typeface="Wingdings" panose="05000000000000000000" pitchFamily="2" charset="2"/>
              <a:buChar char="ü"/>
            </a:pPr>
            <a:r>
              <a:rPr lang="en-US" sz="1600">
                <a:effectLst/>
              </a:rPr>
              <a:t>Successfully completed password rotations for all critical accounts in Oracle EBS, ADP Reports, DEAL and </a:t>
            </a:r>
            <a:r>
              <a:rPr lang="en-US" sz="1600"/>
              <a:t>Rights Logic</a:t>
            </a:r>
            <a:r>
              <a:rPr lang="en-US" sz="1600">
                <a:effectLst/>
              </a:rPr>
              <a:t> systems.​</a:t>
            </a:r>
          </a:p>
          <a:p>
            <a:pPr marL="285750" indent="-285750">
              <a:buFont typeface="Wingdings" panose="05000000000000000000" pitchFamily="2" charset="2"/>
              <a:buChar char="ü"/>
            </a:pPr>
            <a:r>
              <a:rPr lang="en-US" sz="1600">
                <a:effectLst/>
              </a:rPr>
              <a:t>Successfully Completed Jan-25 Security patches in DEAL and </a:t>
            </a:r>
            <a:r>
              <a:rPr lang="en-US" sz="1600"/>
              <a:t>Rights Logic</a:t>
            </a:r>
            <a:r>
              <a:rPr lang="en-US" sz="1600">
                <a:effectLst/>
              </a:rPr>
              <a:t> Databases.​</a:t>
            </a:r>
          </a:p>
          <a:p>
            <a:pPr marL="285750" indent="-285750">
              <a:buFont typeface="Wingdings" panose="05000000000000000000" pitchFamily="2" charset="2"/>
              <a:buChar char="ü"/>
            </a:pPr>
            <a:r>
              <a:rPr lang="en-US" sz="1600">
                <a:effectLst/>
              </a:rPr>
              <a:t>Quarterly OS security patches were successfully deployed on the production environment for MSSQL servers.</a:t>
            </a:r>
            <a:endParaRPr lang="en-US" sz="1600">
              <a:effectLst/>
              <a:latin typeface="Ubuntu"/>
            </a:endParaRPr>
          </a:p>
          <a:p>
            <a:pPr marL="342900" indent="-342900" fontAlgn="ctr">
              <a:buFont typeface="Wingdings"/>
              <a:buChar char="ü"/>
            </a:pPr>
            <a:r>
              <a:rPr lang="en-US" sz="1600">
                <a:effectLst/>
                <a:latin typeface="Ubuntu"/>
              </a:rPr>
              <a:t>Oracle EBS - Successfully  completed Java Code Sign certification  and CDW Punchout certificate renewals to enable punchouts.​</a:t>
            </a:r>
          </a:p>
          <a:p>
            <a:pPr marL="342900" indent="-342900" fontAlgn="ctr">
              <a:buFont typeface="Wingdings"/>
              <a:buChar char="ü"/>
            </a:pPr>
            <a:r>
              <a:rPr lang="en-US" sz="1600">
                <a:effectLst/>
                <a:latin typeface="Ubuntu"/>
              </a:rPr>
              <a:t>DEAL and </a:t>
            </a:r>
            <a:r>
              <a:rPr lang="en-US" sz="1600">
                <a:latin typeface="Ubuntu"/>
              </a:rPr>
              <a:t>Rights Logic</a:t>
            </a:r>
            <a:r>
              <a:rPr lang="en-US" sz="1600">
                <a:effectLst/>
                <a:latin typeface="Ubuntu"/>
              </a:rPr>
              <a:t>: </a:t>
            </a:r>
            <a:r>
              <a:rPr lang="en-US" sz="1600">
                <a:latin typeface="Ubuntu"/>
              </a:rPr>
              <a:t>Successfully</a:t>
            </a:r>
            <a:r>
              <a:rPr lang="en-US" sz="1600">
                <a:effectLst/>
                <a:latin typeface="Ubuntu"/>
              </a:rPr>
              <a:t> completed </a:t>
            </a:r>
            <a:r>
              <a:rPr lang="en-US" sz="1600">
                <a:latin typeface="Ubuntu"/>
              </a:rPr>
              <a:t>Linux</a:t>
            </a:r>
            <a:r>
              <a:rPr lang="en-US" sz="1600">
                <a:effectLst/>
                <a:latin typeface="Ubuntu"/>
              </a:rPr>
              <a:t> </a:t>
            </a:r>
            <a:r>
              <a:rPr lang="en-US" sz="1600">
                <a:latin typeface="Ubuntu"/>
              </a:rPr>
              <a:t>security</a:t>
            </a:r>
            <a:r>
              <a:rPr lang="en-US" sz="1600">
                <a:effectLst/>
                <a:latin typeface="Ubuntu"/>
              </a:rPr>
              <a:t> patching in non-production environments.​</a:t>
            </a:r>
          </a:p>
          <a:p>
            <a:pPr marL="342900" indent="-342900" fontAlgn="ctr">
              <a:buFont typeface="Wingdings"/>
              <a:buChar char="ü"/>
            </a:pPr>
            <a:r>
              <a:rPr lang="en-US" sz="1600">
                <a:effectLst/>
                <a:latin typeface="Ubuntu"/>
              </a:rPr>
              <a:t>Oracle Central monitoring system:  Applied latest Jan-25 security patches.​</a:t>
            </a:r>
          </a:p>
          <a:p>
            <a:pPr marL="342900" indent="-342900" fontAlgn="ctr">
              <a:buFont typeface="Wingdings"/>
              <a:buChar char="ü"/>
            </a:pPr>
            <a:r>
              <a:rPr lang="en-US" sz="1600">
                <a:effectLst/>
                <a:latin typeface="Ubuntu"/>
              </a:rPr>
              <a:t>Supported Wide Orbit Network prod application upgrade (WO Platform SWAN) .​</a:t>
            </a:r>
          </a:p>
          <a:p>
            <a:pPr marL="342900" indent="-342900" fontAlgn="ctr">
              <a:buFont typeface="Wingdings"/>
              <a:buChar char="ü"/>
            </a:pPr>
            <a:r>
              <a:rPr lang="en-US" sz="1600">
                <a:effectLst/>
                <a:latin typeface="Ubuntu"/>
              </a:rPr>
              <a:t>Annual DR test for GRIPIT Application performed successfully.</a:t>
            </a:r>
          </a:p>
          <a:p>
            <a:pPr>
              <a:buClr>
                <a:srgbClr val="000000"/>
              </a:buClr>
            </a:pPr>
            <a:endParaRPr lang="en-US" sz="1400">
              <a:effectLst/>
              <a:latin typeface="Ubuntu"/>
              <a:cs typeface="Segoe UI"/>
            </a:endParaRPr>
          </a:p>
          <a:p>
            <a:endParaRPr lang="en-US"/>
          </a:p>
        </p:txBody>
      </p:sp>
      <p:sp>
        <p:nvSpPr>
          <p:cNvPr id="6" name="TextBox 5">
            <a:extLst>
              <a:ext uri="{FF2B5EF4-FFF2-40B4-BE49-F238E27FC236}">
                <a16:creationId xmlns:a16="http://schemas.microsoft.com/office/drawing/2014/main" id="{8C230091-E5B7-1872-4D68-CA2B9C7251F6}"/>
              </a:ext>
            </a:extLst>
          </p:cNvPr>
          <p:cNvSpPr txBox="1"/>
          <p:nvPr/>
        </p:nvSpPr>
        <p:spPr>
          <a:xfrm>
            <a:off x="149086" y="163097"/>
            <a:ext cx="8010940" cy="461665"/>
          </a:xfrm>
          <a:prstGeom prst="rect">
            <a:avLst/>
          </a:prstGeom>
          <a:noFill/>
        </p:spPr>
        <p:txBody>
          <a:bodyPr wrap="square">
            <a:spAutoFit/>
          </a:bodyPr>
          <a:lstStyle/>
          <a:p>
            <a:r>
              <a:rPr lang="en-IN" sz="2400" b="1">
                <a:solidFill>
                  <a:schemeClr val="accent2">
                    <a:lumMod val="75000"/>
                  </a:schemeClr>
                </a:solidFill>
              </a:rPr>
              <a:t>DBMS Support Service Q1 2025</a:t>
            </a:r>
            <a:r>
              <a:rPr lang="en-US" sz="2400" b="1">
                <a:solidFill>
                  <a:schemeClr val="accent2">
                    <a:lumMod val="75000"/>
                  </a:schemeClr>
                </a:solidFill>
              </a:rPr>
              <a:t> - Highlights </a:t>
            </a:r>
          </a:p>
        </p:txBody>
      </p:sp>
    </p:spTree>
    <p:extLst>
      <p:ext uri="{BB962C8B-B14F-4D97-AF65-F5344CB8AC3E}">
        <p14:creationId xmlns:p14="http://schemas.microsoft.com/office/powerpoint/2010/main" val="1196645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428FF-D307-76DF-19C2-9E65B4E52715}"/>
              </a:ext>
            </a:extLst>
          </p:cNvPr>
          <p:cNvSpPr>
            <a:spLocks noGrp="1"/>
          </p:cNvSpPr>
          <p:nvPr>
            <p:ph type="title"/>
          </p:nvPr>
        </p:nvSpPr>
        <p:spPr>
          <a:xfrm>
            <a:off x="93132" y="73399"/>
            <a:ext cx="6446816" cy="431513"/>
          </a:xfrm>
        </p:spPr>
        <p:txBody>
          <a:bodyPr lIns="91440" tIns="45720" rIns="91440" bIns="45720" anchor="t"/>
          <a:lstStyle/>
          <a:p>
            <a:r>
              <a:rPr lang="en-IN" sz="2400" b="1"/>
              <a:t>DBMS Support Service Q1 2025 -Metrics</a:t>
            </a:r>
            <a:br>
              <a:rPr lang="en-IN" sz="2350"/>
            </a:br>
            <a:endParaRPr lang="en-US" sz="1800"/>
          </a:p>
        </p:txBody>
      </p:sp>
      <p:sp>
        <p:nvSpPr>
          <p:cNvPr id="3" name="Rounded Rectangle 2">
            <a:extLst>
              <a:ext uri="{FF2B5EF4-FFF2-40B4-BE49-F238E27FC236}">
                <a16:creationId xmlns:a16="http://schemas.microsoft.com/office/drawing/2014/main" id="{F3A1736A-C974-5E41-2FF5-BA2E9BF33993}"/>
              </a:ext>
            </a:extLst>
          </p:cNvPr>
          <p:cNvSpPr/>
          <p:nvPr/>
        </p:nvSpPr>
        <p:spPr>
          <a:xfrm>
            <a:off x="96253" y="2837468"/>
            <a:ext cx="12695722" cy="3720086"/>
          </a:xfrm>
          <a:prstGeom prst="roundRect">
            <a:avLst>
              <a:gd name="adj" fmla="val 2252"/>
            </a:avLst>
          </a:prstGeom>
          <a:no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03" name="Horizontal Scroll 202">
            <a:extLst>
              <a:ext uri="{FF2B5EF4-FFF2-40B4-BE49-F238E27FC236}">
                <a16:creationId xmlns:a16="http://schemas.microsoft.com/office/drawing/2014/main" id="{72345FA3-8723-1080-6B28-A25E95286D53}"/>
              </a:ext>
            </a:extLst>
          </p:cNvPr>
          <p:cNvSpPr/>
          <p:nvPr/>
        </p:nvSpPr>
        <p:spPr>
          <a:xfrm>
            <a:off x="101600" y="2839824"/>
            <a:ext cx="4017913" cy="402375"/>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Total Tickets By Type(Q1 2025) </a:t>
            </a:r>
            <a:endParaRPr lang="en-IN" sz="1272" b="1">
              <a:highlight>
                <a:srgbClr val="FF0000"/>
              </a:highlight>
            </a:endParaRPr>
          </a:p>
          <a:p>
            <a:pPr algn="ctr"/>
            <a:r>
              <a:rPr lang="en-US" sz="1272"/>
              <a:t>3 </a:t>
            </a:r>
          </a:p>
        </p:txBody>
      </p:sp>
      <p:sp>
        <p:nvSpPr>
          <p:cNvPr id="204" name="Horizontal Scroll 203">
            <a:extLst>
              <a:ext uri="{FF2B5EF4-FFF2-40B4-BE49-F238E27FC236}">
                <a16:creationId xmlns:a16="http://schemas.microsoft.com/office/drawing/2014/main" id="{C6EF2FD1-0DD8-17E7-72B1-55723D693BD5}"/>
              </a:ext>
            </a:extLst>
          </p:cNvPr>
          <p:cNvSpPr/>
          <p:nvPr/>
        </p:nvSpPr>
        <p:spPr>
          <a:xfrm>
            <a:off x="93133" y="4661393"/>
            <a:ext cx="4030134" cy="402375"/>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Assigned Vs Closed (Q1 2025 )</a:t>
            </a:r>
            <a:endParaRPr lang="en-US" sz="1272"/>
          </a:p>
          <a:p>
            <a:pPr algn="ctr"/>
            <a:endParaRPr lang="en-US" sz="1272"/>
          </a:p>
        </p:txBody>
      </p:sp>
      <p:sp>
        <p:nvSpPr>
          <p:cNvPr id="207" name="Horizontal Scroll 206">
            <a:extLst>
              <a:ext uri="{FF2B5EF4-FFF2-40B4-BE49-F238E27FC236}">
                <a16:creationId xmlns:a16="http://schemas.microsoft.com/office/drawing/2014/main" id="{8FA90D11-8F46-FFBB-3A8F-A20E7C93CA8C}"/>
              </a:ext>
            </a:extLst>
          </p:cNvPr>
          <p:cNvSpPr/>
          <p:nvPr/>
        </p:nvSpPr>
        <p:spPr>
          <a:xfrm>
            <a:off x="4199808" y="2823163"/>
            <a:ext cx="3947801" cy="402375"/>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Incidents By Priority (Q1 2025)</a:t>
            </a:r>
          </a:p>
          <a:p>
            <a:pPr algn="ctr"/>
            <a:endParaRPr lang="en-US" sz="1272"/>
          </a:p>
        </p:txBody>
      </p:sp>
      <p:sp>
        <p:nvSpPr>
          <p:cNvPr id="214" name="Horizontal Scroll 213">
            <a:extLst>
              <a:ext uri="{FF2B5EF4-FFF2-40B4-BE49-F238E27FC236}">
                <a16:creationId xmlns:a16="http://schemas.microsoft.com/office/drawing/2014/main" id="{8A43E39E-A7DE-78C4-D8FB-2D460620B033}"/>
              </a:ext>
            </a:extLst>
          </p:cNvPr>
          <p:cNvSpPr/>
          <p:nvPr/>
        </p:nvSpPr>
        <p:spPr>
          <a:xfrm>
            <a:off x="4198197" y="4638693"/>
            <a:ext cx="3947801" cy="402375"/>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72" b="1"/>
              <a:t>P1/P2 Incidents</a:t>
            </a:r>
            <a:endParaRPr lang="en-US" sz="1272" err="1"/>
          </a:p>
        </p:txBody>
      </p:sp>
      <p:sp>
        <p:nvSpPr>
          <p:cNvPr id="220" name="Horizontal Scroll 219">
            <a:extLst>
              <a:ext uri="{FF2B5EF4-FFF2-40B4-BE49-F238E27FC236}">
                <a16:creationId xmlns:a16="http://schemas.microsoft.com/office/drawing/2014/main" id="{BB9EA2B3-3B70-8FD6-09D8-C5F9C561D496}"/>
              </a:ext>
            </a:extLst>
          </p:cNvPr>
          <p:cNvSpPr/>
          <p:nvPr/>
        </p:nvSpPr>
        <p:spPr>
          <a:xfrm>
            <a:off x="8247552" y="2801827"/>
            <a:ext cx="4499184" cy="347773"/>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100" b="1"/>
              <a:t>Tickets Handled by Team (Monthly) - 2025</a:t>
            </a:r>
            <a:endParaRPr lang="en-US" sz="1100"/>
          </a:p>
        </p:txBody>
      </p:sp>
      <p:grpSp>
        <p:nvGrpSpPr>
          <p:cNvPr id="34" name="Group 33">
            <a:extLst>
              <a:ext uri="{FF2B5EF4-FFF2-40B4-BE49-F238E27FC236}">
                <a16:creationId xmlns:a16="http://schemas.microsoft.com/office/drawing/2014/main" id="{600C5D26-9F49-0C42-B98A-D14F0498512A}"/>
              </a:ext>
            </a:extLst>
          </p:cNvPr>
          <p:cNvGrpSpPr/>
          <p:nvPr/>
        </p:nvGrpSpPr>
        <p:grpSpPr>
          <a:xfrm>
            <a:off x="124833" y="794657"/>
            <a:ext cx="2464256" cy="2011604"/>
            <a:chOff x="136825" y="747669"/>
            <a:chExt cx="1662648" cy="2076453"/>
          </a:xfrm>
        </p:grpSpPr>
        <p:sp>
          <p:nvSpPr>
            <p:cNvPr id="35" name="Rectangle 34">
              <a:extLst>
                <a:ext uri="{FF2B5EF4-FFF2-40B4-BE49-F238E27FC236}">
                  <a16:creationId xmlns:a16="http://schemas.microsoft.com/office/drawing/2014/main" id="{F808E1B1-7BCF-B300-0894-B2390D3D5510}"/>
                </a:ext>
              </a:extLst>
            </p:cNvPr>
            <p:cNvSpPr/>
            <p:nvPr/>
          </p:nvSpPr>
          <p:spPr>
            <a:xfrm>
              <a:off x="136826" y="755514"/>
              <a:ext cx="713170" cy="67158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t>ASSIGNED</a:t>
              </a:r>
            </a:p>
            <a:p>
              <a:pPr algn="ctr"/>
              <a:r>
                <a:rPr lang="en-US" sz="1000"/>
                <a:t>2025</a:t>
              </a:r>
            </a:p>
          </p:txBody>
        </p:sp>
        <p:grpSp>
          <p:nvGrpSpPr>
            <p:cNvPr id="36" name="Group 35">
              <a:extLst>
                <a:ext uri="{FF2B5EF4-FFF2-40B4-BE49-F238E27FC236}">
                  <a16:creationId xmlns:a16="http://schemas.microsoft.com/office/drawing/2014/main" id="{7D83D17F-026B-878A-63C4-C2F1EA390129}"/>
                </a:ext>
              </a:extLst>
            </p:cNvPr>
            <p:cNvGrpSpPr/>
            <p:nvPr/>
          </p:nvGrpSpPr>
          <p:grpSpPr>
            <a:xfrm>
              <a:off x="136825" y="747669"/>
              <a:ext cx="1662648" cy="2076453"/>
              <a:chOff x="136825" y="747669"/>
              <a:chExt cx="1662648" cy="2076453"/>
            </a:xfrm>
          </p:grpSpPr>
          <p:sp>
            <p:nvSpPr>
              <p:cNvPr id="37" name="Rectangle 36">
                <a:extLst>
                  <a:ext uri="{FF2B5EF4-FFF2-40B4-BE49-F238E27FC236}">
                    <a16:creationId xmlns:a16="http://schemas.microsoft.com/office/drawing/2014/main" id="{D6179D0D-2FAE-C67D-9180-AF90CED4291D}"/>
                  </a:ext>
                </a:extLst>
              </p:cNvPr>
              <p:cNvSpPr/>
              <p:nvPr/>
            </p:nvSpPr>
            <p:spPr>
              <a:xfrm>
                <a:off x="136826" y="1460729"/>
                <a:ext cx="713170" cy="661326"/>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t>CLOSED</a:t>
                </a:r>
              </a:p>
              <a:p>
                <a:pPr algn="ctr"/>
                <a:r>
                  <a:rPr lang="en-US" sz="1000"/>
                  <a:t>2025</a:t>
                </a:r>
              </a:p>
            </p:txBody>
          </p:sp>
          <p:sp>
            <p:nvSpPr>
              <p:cNvPr id="38" name="Rectangle 37">
                <a:extLst>
                  <a:ext uri="{FF2B5EF4-FFF2-40B4-BE49-F238E27FC236}">
                    <a16:creationId xmlns:a16="http://schemas.microsoft.com/office/drawing/2014/main" id="{828F686D-8BCE-B290-7FDD-DD5A949E5AAE}"/>
                  </a:ext>
                </a:extLst>
              </p:cNvPr>
              <p:cNvSpPr/>
              <p:nvPr/>
            </p:nvSpPr>
            <p:spPr>
              <a:xfrm>
                <a:off x="136825" y="2152148"/>
                <a:ext cx="713171" cy="671584"/>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OPEN </a:t>
                </a:r>
              </a:p>
              <a:p>
                <a:pPr algn="ctr"/>
                <a:r>
                  <a:rPr lang="en-US" sz="1000"/>
                  <a:t>TICKETS</a:t>
                </a:r>
              </a:p>
            </p:txBody>
          </p:sp>
          <p:grpSp>
            <p:nvGrpSpPr>
              <p:cNvPr id="39" name="Group 38">
                <a:extLst>
                  <a:ext uri="{FF2B5EF4-FFF2-40B4-BE49-F238E27FC236}">
                    <a16:creationId xmlns:a16="http://schemas.microsoft.com/office/drawing/2014/main" id="{7DBBCE5C-C5FB-9ACA-C68B-816E6E453A6D}"/>
                  </a:ext>
                </a:extLst>
              </p:cNvPr>
              <p:cNvGrpSpPr/>
              <p:nvPr/>
            </p:nvGrpSpPr>
            <p:grpSpPr>
              <a:xfrm>
                <a:off x="862615" y="747669"/>
                <a:ext cx="936858" cy="2076453"/>
                <a:chOff x="862615" y="764006"/>
                <a:chExt cx="936858" cy="2076453"/>
              </a:xfrm>
            </p:grpSpPr>
            <p:sp>
              <p:nvSpPr>
                <p:cNvPr id="40" name="Rectangle 39">
                  <a:extLst>
                    <a:ext uri="{FF2B5EF4-FFF2-40B4-BE49-F238E27FC236}">
                      <a16:creationId xmlns:a16="http://schemas.microsoft.com/office/drawing/2014/main" id="{4D2E3D97-884F-1535-FF38-5A7309AC1858}"/>
                    </a:ext>
                  </a:extLst>
                </p:cNvPr>
                <p:cNvSpPr/>
                <p:nvPr/>
              </p:nvSpPr>
              <p:spPr>
                <a:xfrm>
                  <a:off x="862615" y="764006"/>
                  <a:ext cx="929925" cy="685436"/>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solidFill>
                    </a:rPr>
                    <a:t>957</a:t>
                  </a:r>
                </a:p>
              </p:txBody>
            </p:sp>
            <p:sp>
              <p:nvSpPr>
                <p:cNvPr id="41" name="Rectangle 40">
                  <a:extLst>
                    <a:ext uri="{FF2B5EF4-FFF2-40B4-BE49-F238E27FC236}">
                      <a16:creationId xmlns:a16="http://schemas.microsoft.com/office/drawing/2014/main" id="{2B6C861B-64D1-B9C6-3D3D-B640ABAAC6AF}"/>
                    </a:ext>
                  </a:extLst>
                </p:cNvPr>
                <p:cNvSpPr/>
                <p:nvPr/>
              </p:nvSpPr>
              <p:spPr>
                <a:xfrm>
                  <a:off x="863298" y="1471228"/>
                  <a:ext cx="929242" cy="672714"/>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solidFill>
                    </a:rPr>
                    <a:t>945</a:t>
                  </a:r>
                </a:p>
              </p:txBody>
            </p:sp>
            <p:sp>
              <p:nvSpPr>
                <p:cNvPr id="42" name="Rectangle 41">
                  <a:extLst>
                    <a:ext uri="{FF2B5EF4-FFF2-40B4-BE49-F238E27FC236}">
                      <a16:creationId xmlns:a16="http://schemas.microsoft.com/office/drawing/2014/main" id="{F1B45CF1-CBF2-B09D-EC5D-A429EE8823A1}"/>
                    </a:ext>
                  </a:extLst>
                </p:cNvPr>
                <p:cNvSpPr/>
                <p:nvPr/>
              </p:nvSpPr>
              <p:spPr>
                <a:xfrm>
                  <a:off x="865364" y="2163471"/>
                  <a:ext cx="934109" cy="676988"/>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12</a:t>
                  </a:r>
                </a:p>
              </p:txBody>
            </p:sp>
          </p:grpSp>
        </p:grpSp>
      </p:grpSp>
      <p:graphicFrame>
        <p:nvGraphicFramePr>
          <p:cNvPr id="43" name="Table 42">
            <a:extLst>
              <a:ext uri="{FF2B5EF4-FFF2-40B4-BE49-F238E27FC236}">
                <a16:creationId xmlns:a16="http://schemas.microsoft.com/office/drawing/2014/main" id="{C7082700-6F1D-7793-6499-E7CC3CEE523C}"/>
              </a:ext>
            </a:extLst>
          </p:cNvPr>
          <p:cNvGraphicFramePr>
            <a:graphicFrameLocks noGrp="1"/>
          </p:cNvGraphicFramePr>
          <p:nvPr>
            <p:extLst>
              <p:ext uri="{D42A27DB-BD31-4B8C-83A1-F6EECF244321}">
                <p14:modId xmlns:p14="http://schemas.microsoft.com/office/powerpoint/2010/main" val="259117125"/>
              </p:ext>
            </p:extLst>
          </p:nvPr>
        </p:nvGraphicFramePr>
        <p:xfrm>
          <a:off x="2599361" y="787889"/>
          <a:ext cx="10120045" cy="670963"/>
        </p:xfrm>
        <a:graphic>
          <a:graphicData uri="http://schemas.openxmlformats.org/drawingml/2006/table">
            <a:tbl>
              <a:tblPr firstRow="1" bandRow="1">
                <a:tableStyleId>{5C22544A-7EE6-4342-B048-85BDC9FD1C3A}</a:tableStyleId>
              </a:tblPr>
              <a:tblGrid>
                <a:gridCol w="4048018">
                  <a:extLst>
                    <a:ext uri="{9D8B030D-6E8A-4147-A177-3AD203B41FA5}">
                      <a16:colId xmlns:a16="http://schemas.microsoft.com/office/drawing/2014/main" val="699566286"/>
                    </a:ext>
                  </a:extLst>
                </a:gridCol>
                <a:gridCol w="2024009">
                  <a:extLst>
                    <a:ext uri="{9D8B030D-6E8A-4147-A177-3AD203B41FA5}">
                      <a16:colId xmlns:a16="http://schemas.microsoft.com/office/drawing/2014/main" val="917471445"/>
                    </a:ext>
                  </a:extLst>
                </a:gridCol>
                <a:gridCol w="2024009">
                  <a:extLst>
                    <a:ext uri="{9D8B030D-6E8A-4147-A177-3AD203B41FA5}">
                      <a16:colId xmlns:a16="http://schemas.microsoft.com/office/drawing/2014/main" val="2906102244"/>
                    </a:ext>
                  </a:extLst>
                </a:gridCol>
                <a:gridCol w="2024009">
                  <a:extLst>
                    <a:ext uri="{9D8B030D-6E8A-4147-A177-3AD203B41FA5}">
                      <a16:colId xmlns:a16="http://schemas.microsoft.com/office/drawing/2014/main" val="683008470"/>
                    </a:ext>
                  </a:extLst>
                </a:gridCol>
              </a:tblGrid>
              <a:tr h="331421">
                <a:tc>
                  <a:txBody>
                    <a:bodyPr/>
                    <a:lstStyle/>
                    <a:p>
                      <a:pPr algn="ctr"/>
                      <a:r>
                        <a:rPr lang="en-US" sz="1400"/>
                        <a:t>INCIDENT/REQUEST</a:t>
                      </a:r>
                    </a:p>
                  </a:txBody>
                  <a:tcPr>
                    <a:solidFill>
                      <a:schemeClr val="bg1">
                        <a:lumMod val="65000"/>
                      </a:schemeClr>
                    </a:solidFill>
                  </a:tcPr>
                </a:tc>
                <a:tc>
                  <a:txBody>
                    <a:bodyPr/>
                    <a:lstStyle/>
                    <a:p>
                      <a:pPr algn="ctr"/>
                      <a:r>
                        <a:rPr lang="en-US" sz="1400"/>
                        <a:t>CHANGES</a:t>
                      </a:r>
                    </a:p>
                  </a:txBody>
                  <a:tcPr>
                    <a:solidFill>
                      <a:schemeClr val="bg1">
                        <a:lumMod val="65000"/>
                      </a:schemeClr>
                    </a:solidFill>
                  </a:tcPr>
                </a:tc>
                <a:tc>
                  <a:txBody>
                    <a:bodyPr/>
                    <a:lstStyle/>
                    <a:p>
                      <a:pPr algn="ctr"/>
                      <a:r>
                        <a:rPr lang="en-US" sz="1400"/>
                        <a:t>CTASK</a:t>
                      </a:r>
                    </a:p>
                  </a:txBody>
                  <a:tcPr>
                    <a:solidFill>
                      <a:schemeClr val="bg1">
                        <a:lumMod val="65000"/>
                      </a:schemeClr>
                    </a:solidFill>
                  </a:tcPr>
                </a:tc>
                <a:tc>
                  <a:txBody>
                    <a:bodyPr/>
                    <a:lstStyle/>
                    <a:p>
                      <a:pPr algn="ctr"/>
                      <a:r>
                        <a:rPr lang="en-US" sz="1400"/>
                        <a:t>OTHER TASK</a:t>
                      </a:r>
                    </a:p>
                  </a:txBody>
                  <a:tcPr>
                    <a:solidFill>
                      <a:schemeClr val="bg1">
                        <a:lumMod val="65000"/>
                      </a:schemeClr>
                    </a:solidFill>
                  </a:tcPr>
                </a:tc>
                <a:extLst>
                  <a:ext uri="{0D108BD9-81ED-4DB2-BD59-A6C34878D82A}">
                    <a16:rowId xmlns:a16="http://schemas.microsoft.com/office/drawing/2014/main" val="3947896766"/>
                  </a:ext>
                </a:extLst>
              </a:tr>
              <a:tr h="339542">
                <a:tc>
                  <a:txBody>
                    <a:bodyPr/>
                    <a:lstStyle/>
                    <a:p>
                      <a:pPr algn="ctr"/>
                      <a:r>
                        <a:rPr lang="en-US" sz="1600"/>
                        <a:t>635</a:t>
                      </a:r>
                    </a:p>
                  </a:txBody>
                  <a:tcPr/>
                </a:tc>
                <a:tc>
                  <a:txBody>
                    <a:bodyPr/>
                    <a:lstStyle/>
                    <a:p>
                      <a:pPr algn="ctr"/>
                      <a:r>
                        <a:rPr lang="en-US" sz="1600"/>
                        <a:t>66</a:t>
                      </a:r>
                    </a:p>
                  </a:txBody>
                  <a:tcPr/>
                </a:tc>
                <a:tc>
                  <a:txBody>
                    <a:bodyPr/>
                    <a:lstStyle/>
                    <a:p>
                      <a:pPr algn="ctr"/>
                      <a:r>
                        <a:rPr lang="en-US" sz="1600"/>
                        <a:t>243</a:t>
                      </a:r>
                    </a:p>
                  </a:txBody>
                  <a:tcPr/>
                </a:tc>
                <a:tc>
                  <a:txBody>
                    <a:bodyPr/>
                    <a:lstStyle/>
                    <a:p>
                      <a:pPr algn="ctr"/>
                      <a:r>
                        <a:rPr lang="en-US" sz="1600"/>
                        <a:t>13</a:t>
                      </a:r>
                    </a:p>
                  </a:txBody>
                  <a:tcPr/>
                </a:tc>
                <a:extLst>
                  <a:ext uri="{0D108BD9-81ED-4DB2-BD59-A6C34878D82A}">
                    <a16:rowId xmlns:a16="http://schemas.microsoft.com/office/drawing/2014/main" val="2292798864"/>
                  </a:ext>
                </a:extLst>
              </a:tr>
            </a:tbl>
          </a:graphicData>
        </a:graphic>
      </p:graphicFrame>
      <p:graphicFrame>
        <p:nvGraphicFramePr>
          <p:cNvPr id="44" name="Table 43">
            <a:extLst>
              <a:ext uri="{FF2B5EF4-FFF2-40B4-BE49-F238E27FC236}">
                <a16:creationId xmlns:a16="http://schemas.microsoft.com/office/drawing/2014/main" id="{643EC8EA-BFD3-CF6F-9191-45A80F220B2F}"/>
              </a:ext>
            </a:extLst>
          </p:cNvPr>
          <p:cNvGraphicFramePr>
            <a:graphicFrameLocks noGrp="1"/>
          </p:cNvGraphicFramePr>
          <p:nvPr>
            <p:extLst>
              <p:ext uri="{D42A27DB-BD31-4B8C-83A1-F6EECF244321}">
                <p14:modId xmlns:p14="http://schemas.microsoft.com/office/powerpoint/2010/main" val="1780156736"/>
              </p:ext>
            </p:extLst>
          </p:nvPr>
        </p:nvGraphicFramePr>
        <p:xfrm>
          <a:off x="2599362" y="1478871"/>
          <a:ext cx="10140595" cy="660759"/>
        </p:xfrm>
        <a:graphic>
          <a:graphicData uri="http://schemas.openxmlformats.org/drawingml/2006/table">
            <a:tbl>
              <a:tblPr firstRow="1" bandRow="1">
                <a:tableStyleId>{5C22544A-7EE6-4342-B048-85BDC9FD1C3A}</a:tableStyleId>
              </a:tblPr>
              <a:tblGrid>
                <a:gridCol w="4056238">
                  <a:extLst>
                    <a:ext uri="{9D8B030D-6E8A-4147-A177-3AD203B41FA5}">
                      <a16:colId xmlns:a16="http://schemas.microsoft.com/office/drawing/2014/main" val="699566286"/>
                    </a:ext>
                  </a:extLst>
                </a:gridCol>
                <a:gridCol w="2028119">
                  <a:extLst>
                    <a:ext uri="{9D8B030D-6E8A-4147-A177-3AD203B41FA5}">
                      <a16:colId xmlns:a16="http://schemas.microsoft.com/office/drawing/2014/main" val="917471445"/>
                    </a:ext>
                  </a:extLst>
                </a:gridCol>
                <a:gridCol w="2028119">
                  <a:extLst>
                    <a:ext uri="{9D8B030D-6E8A-4147-A177-3AD203B41FA5}">
                      <a16:colId xmlns:a16="http://schemas.microsoft.com/office/drawing/2014/main" val="2906102244"/>
                    </a:ext>
                  </a:extLst>
                </a:gridCol>
                <a:gridCol w="2028119">
                  <a:extLst>
                    <a:ext uri="{9D8B030D-6E8A-4147-A177-3AD203B41FA5}">
                      <a16:colId xmlns:a16="http://schemas.microsoft.com/office/drawing/2014/main" val="576592463"/>
                    </a:ext>
                  </a:extLst>
                </a:gridCol>
              </a:tblGrid>
              <a:tr h="325479">
                <a:tc>
                  <a:txBody>
                    <a:bodyPr/>
                    <a:lstStyle/>
                    <a:p>
                      <a:pPr algn="ctr"/>
                      <a:r>
                        <a:rPr lang="en-US" sz="1400"/>
                        <a:t>INCIDENT/REQUEST</a:t>
                      </a:r>
                    </a:p>
                  </a:txBody>
                  <a:tcPr>
                    <a:solidFill>
                      <a:schemeClr val="bg1">
                        <a:lumMod val="65000"/>
                      </a:schemeClr>
                    </a:solidFill>
                  </a:tcPr>
                </a:tc>
                <a:tc>
                  <a:txBody>
                    <a:bodyPr/>
                    <a:lstStyle/>
                    <a:p>
                      <a:pPr algn="ctr"/>
                      <a:r>
                        <a:rPr lang="en-US" sz="1400"/>
                        <a:t>CHANGES</a:t>
                      </a:r>
                    </a:p>
                  </a:txBody>
                  <a:tcPr>
                    <a:solidFill>
                      <a:schemeClr val="bg1">
                        <a:lumMod val="65000"/>
                      </a:schemeClr>
                    </a:solidFill>
                  </a:tcPr>
                </a:tc>
                <a:tc>
                  <a:txBody>
                    <a:bodyPr/>
                    <a:lstStyle/>
                    <a:p>
                      <a:pPr algn="ctr"/>
                      <a:r>
                        <a:rPr lang="en-US" sz="1400"/>
                        <a:t>C-TASK</a:t>
                      </a:r>
                    </a:p>
                  </a:txBody>
                  <a:tcPr>
                    <a:solidFill>
                      <a:schemeClr val="bg1">
                        <a:lumMod val="65000"/>
                      </a:schemeClr>
                    </a:solidFill>
                  </a:tcPr>
                </a:tc>
                <a:tc>
                  <a:txBody>
                    <a:bodyPr/>
                    <a:lstStyle/>
                    <a:p>
                      <a:pPr marL="0" marR="0" lvl="0" indent="0" algn="ctr" defTabSz="726778" rtl="0" eaLnBrk="1" fontAlgn="auto" latinLnBrk="0" hangingPunct="1">
                        <a:lnSpc>
                          <a:spcPct val="100000"/>
                        </a:lnSpc>
                        <a:spcBef>
                          <a:spcPts val="0"/>
                        </a:spcBef>
                        <a:spcAft>
                          <a:spcPts val="0"/>
                        </a:spcAft>
                        <a:buClrTx/>
                        <a:buSzTx/>
                        <a:buFontTx/>
                        <a:buNone/>
                        <a:tabLst/>
                        <a:defRPr/>
                      </a:pPr>
                      <a:r>
                        <a:rPr lang="en-US" sz="1400"/>
                        <a:t>OTHER TASK</a:t>
                      </a:r>
                    </a:p>
                  </a:txBody>
                  <a:tcPr>
                    <a:solidFill>
                      <a:schemeClr val="bg1">
                        <a:lumMod val="65000"/>
                      </a:schemeClr>
                    </a:solidFill>
                  </a:tcPr>
                </a:tc>
                <a:extLst>
                  <a:ext uri="{0D108BD9-81ED-4DB2-BD59-A6C34878D82A}">
                    <a16:rowId xmlns:a16="http://schemas.microsoft.com/office/drawing/2014/main" val="3947896766"/>
                  </a:ext>
                </a:extLst>
              </a:tr>
              <a:tr h="333454">
                <a:tc>
                  <a:txBody>
                    <a:bodyPr/>
                    <a:lstStyle/>
                    <a:p>
                      <a:pPr algn="ctr"/>
                      <a:r>
                        <a:rPr lang="en-US" sz="1600"/>
                        <a:t>634</a:t>
                      </a:r>
                    </a:p>
                  </a:txBody>
                  <a:tcPr/>
                </a:tc>
                <a:tc>
                  <a:txBody>
                    <a:bodyPr/>
                    <a:lstStyle/>
                    <a:p>
                      <a:pPr algn="ctr"/>
                      <a:r>
                        <a:rPr lang="en-US" sz="1600"/>
                        <a:t>61</a:t>
                      </a:r>
                    </a:p>
                  </a:txBody>
                  <a:tcPr/>
                </a:tc>
                <a:tc>
                  <a:txBody>
                    <a:bodyPr/>
                    <a:lstStyle/>
                    <a:p>
                      <a:pPr algn="ctr"/>
                      <a:r>
                        <a:rPr lang="en-US" sz="1600"/>
                        <a:t>237</a:t>
                      </a:r>
                    </a:p>
                  </a:txBody>
                  <a:tcPr/>
                </a:tc>
                <a:tc>
                  <a:txBody>
                    <a:bodyPr/>
                    <a:lstStyle/>
                    <a:p>
                      <a:pPr algn="ctr"/>
                      <a:r>
                        <a:rPr lang="en-US" sz="1600"/>
                        <a:t>13</a:t>
                      </a:r>
                    </a:p>
                  </a:txBody>
                  <a:tcPr/>
                </a:tc>
                <a:extLst>
                  <a:ext uri="{0D108BD9-81ED-4DB2-BD59-A6C34878D82A}">
                    <a16:rowId xmlns:a16="http://schemas.microsoft.com/office/drawing/2014/main" val="2292798864"/>
                  </a:ext>
                </a:extLst>
              </a:tr>
            </a:tbl>
          </a:graphicData>
        </a:graphic>
      </p:graphicFrame>
      <p:graphicFrame>
        <p:nvGraphicFramePr>
          <p:cNvPr id="45" name="Table 44">
            <a:extLst>
              <a:ext uri="{FF2B5EF4-FFF2-40B4-BE49-F238E27FC236}">
                <a16:creationId xmlns:a16="http://schemas.microsoft.com/office/drawing/2014/main" id="{33902F29-DCD5-574C-BEFF-0B3C96BBA2EC}"/>
              </a:ext>
            </a:extLst>
          </p:cNvPr>
          <p:cNvGraphicFramePr>
            <a:graphicFrameLocks noGrp="1"/>
          </p:cNvGraphicFramePr>
          <p:nvPr>
            <p:extLst>
              <p:ext uri="{D42A27DB-BD31-4B8C-83A1-F6EECF244321}">
                <p14:modId xmlns:p14="http://schemas.microsoft.com/office/powerpoint/2010/main" val="2701685241"/>
              </p:ext>
            </p:extLst>
          </p:nvPr>
        </p:nvGraphicFramePr>
        <p:xfrm>
          <a:off x="2589087" y="2147899"/>
          <a:ext cx="10171415" cy="660477"/>
        </p:xfrm>
        <a:graphic>
          <a:graphicData uri="http://schemas.openxmlformats.org/drawingml/2006/table">
            <a:tbl>
              <a:tblPr firstRow="1" bandRow="1">
                <a:tableStyleId>{5C22544A-7EE6-4342-B048-85BDC9FD1C3A}</a:tableStyleId>
              </a:tblPr>
              <a:tblGrid>
                <a:gridCol w="4068566">
                  <a:extLst>
                    <a:ext uri="{9D8B030D-6E8A-4147-A177-3AD203B41FA5}">
                      <a16:colId xmlns:a16="http://schemas.microsoft.com/office/drawing/2014/main" val="699566286"/>
                    </a:ext>
                  </a:extLst>
                </a:gridCol>
                <a:gridCol w="2034283">
                  <a:extLst>
                    <a:ext uri="{9D8B030D-6E8A-4147-A177-3AD203B41FA5}">
                      <a16:colId xmlns:a16="http://schemas.microsoft.com/office/drawing/2014/main" val="917471445"/>
                    </a:ext>
                  </a:extLst>
                </a:gridCol>
                <a:gridCol w="2034283">
                  <a:extLst>
                    <a:ext uri="{9D8B030D-6E8A-4147-A177-3AD203B41FA5}">
                      <a16:colId xmlns:a16="http://schemas.microsoft.com/office/drawing/2014/main" val="2906102244"/>
                    </a:ext>
                  </a:extLst>
                </a:gridCol>
                <a:gridCol w="2034283">
                  <a:extLst>
                    <a:ext uri="{9D8B030D-6E8A-4147-A177-3AD203B41FA5}">
                      <a16:colId xmlns:a16="http://schemas.microsoft.com/office/drawing/2014/main" val="1878579721"/>
                    </a:ext>
                  </a:extLst>
                </a:gridCol>
              </a:tblGrid>
              <a:tr h="325197">
                <a:tc>
                  <a:txBody>
                    <a:bodyPr/>
                    <a:lstStyle/>
                    <a:p>
                      <a:pPr algn="ctr"/>
                      <a:r>
                        <a:rPr lang="en-US" sz="1400"/>
                        <a:t>INCIDENT/REQUEST</a:t>
                      </a:r>
                    </a:p>
                  </a:txBody>
                  <a:tcPr>
                    <a:solidFill>
                      <a:schemeClr val="bg1">
                        <a:lumMod val="65000"/>
                      </a:schemeClr>
                    </a:solidFill>
                  </a:tcPr>
                </a:tc>
                <a:tc>
                  <a:txBody>
                    <a:bodyPr/>
                    <a:lstStyle/>
                    <a:p>
                      <a:pPr algn="ctr"/>
                      <a:r>
                        <a:rPr lang="en-US" sz="1400"/>
                        <a:t>CHANGES</a:t>
                      </a:r>
                    </a:p>
                  </a:txBody>
                  <a:tcPr>
                    <a:solidFill>
                      <a:schemeClr val="bg1">
                        <a:lumMod val="65000"/>
                      </a:schemeClr>
                    </a:solidFill>
                  </a:tcPr>
                </a:tc>
                <a:tc>
                  <a:txBody>
                    <a:bodyPr/>
                    <a:lstStyle/>
                    <a:p>
                      <a:pPr algn="ctr"/>
                      <a:r>
                        <a:rPr lang="en-US" sz="1400"/>
                        <a:t>C-TASK</a:t>
                      </a:r>
                    </a:p>
                  </a:txBody>
                  <a:tcPr>
                    <a:solidFill>
                      <a:schemeClr val="bg1">
                        <a:lumMod val="65000"/>
                      </a:schemeClr>
                    </a:solidFill>
                  </a:tcPr>
                </a:tc>
                <a:tc>
                  <a:txBody>
                    <a:bodyPr/>
                    <a:lstStyle/>
                    <a:p>
                      <a:pPr algn="ctr"/>
                      <a:r>
                        <a:rPr lang="en-US" sz="1400"/>
                        <a:t>OTHER TASK</a:t>
                      </a:r>
                    </a:p>
                  </a:txBody>
                  <a:tcPr>
                    <a:solidFill>
                      <a:schemeClr val="bg1">
                        <a:lumMod val="65000"/>
                      </a:schemeClr>
                    </a:solidFill>
                  </a:tcPr>
                </a:tc>
                <a:extLst>
                  <a:ext uri="{0D108BD9-81ED-4DB2-BD59-A6C34878D82A}">
                    <a16:rowId xmlns:a16="http://schemas.microsoft.com/office/drawing/2014/main" val="3947896766"/>
                  </a:ext>
                </a:extLst>
              </a:tr>
              <a:tr h="333166">
                <a:tc>
                  <a:txBody>
                    <a:bodyPr/>
                    <a:lstStyle/>
                    <a:p>
                      <a:pPr algn="ctr"/>
                      <a:r>
                        <a:rPr lang="en-US" sz="1600"/>
                        <a:t>1</a:t>
                      </a:r>
                    </a:p>
                  </a:txBody>
                  <a:tcPr/>
                </a:tc>
                <a:tc>
                  <a:txBody>
                    <a:bodyPr/>
                    <a:lstStyle/>
                    <a:p>
                      <a:pPr algn="ctr"/>
                      <a:r>
                        <a:rPr lang="en-US" sz="1600"/>
                        <a:t>5</a:t>
                      </a:r>
                    </a:p>
                  </a:txBody>
                  <a:tcPr/>
                </a:tc>
                <a:tc>
                  <a:txBody>
                    <a:bodyPr/>
                    <a:lstStyle/>
                    <a:p>
                      <a:pPr algn="ctr"/>
                      <a:r>
                        <a:rPr lang="en-US" sz="1600"/>
                        <a:t>6</a:t>
                      </a:r>
                    </a:p>
                  </a:txBody>
                  <a:tcPr/>
                </a:tc>
                <a:tc>
                  <a:txBody>
                    <a:bodyPr/>
                    <a:lstStyle/>
                    <a:p>
                      <a:pPr algn="ctr"/>
                      <a:r>
                        <a:rPr lang="en-US" sz="1600"/>
                        <a:t>0</a:t>
                      </a:r>
                    </a:p>
                  </a:txBody>
                  <a:tcPr/>
                </a:tc>
                <a:extLst>
                  <a:ext uri="{0D108BD9-81ED-4DB2-BD59-A6C34878D82A}">
                    <a16:rowId xmlns:a16="http://schemas.microsoft.com/office/drawing/2014/main" val="2292798864"/>
                  </a:ext>
                </a:extLst>
              </a:tr>
            </a:tbl>
          </a:graphicData>
        </a:graphic>
      </p:graphicFrame>
      <p:sp>
        <p:nvSpPr>
          <p:cNvPr id="46" name="Rounded Rectangle 45">
            <a:extLst>
              <a:ext uri="{FF2B5EF4-FFF2-40B4-BE49-F238E27FC236}">
                <a16:creationId xmlns:a16="http://schemas.microsoft.com/office/drawing/2014/main" id="{E55413C7-359D-0504-40D5-F02576E73A02}"/>
              </a:ext>
            </a:extLst>
          </p:cNvPr>
          <p:cNvSpPr/>
          <p:nvPr/>
        </p:nvSpPr>
        <p:spPr>
          <a:xfrm>
            <a:off x="8248649" y="5019674"/>
            <a:ext cx="4505325" cy="1514476"/>
          </a:xfrm>
          <a:prstGeom prst="roundRect">
            <a:avLst>
              <a:gd name="adj" fmla="val 5980"/>
            </a:avLst>
          </a:prstGeom>
          <a:solidFill>
            <a:schemeClr val="bg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orizontal Scroll 46">
            <a:extLst>
              <a:ext uri="{FF2B5EF4-FFF2-40B4-BE49-F238E27FC236}">
                <a16:creationId xmlns:a16="http://schemas.microsoft.com/office/drawing/2014/main" id="{B8F3E739-418F-18C8-0755-4AEAFB63D24E}"/>
              </a:ext>
            </a:extLst>
          </p:cNvPr>
          <p:cNvSpPr/>
          <p:nvPr/>
        </p:nvSpPr>
        <p:spPr>
          <a:xfrm>
            <a:off x="8268480" y="4966417"/>
            <a:ext cx="4498614" cy="359727"/>
          </a:xfrm>
          <a:prstGeom prst="horizontalScroll">
            <a:avLst/>
          </a:prstGeom>
          <a:solidFill>
            <a:schemeClr val="tx1">
              <a:lumMod val="50000"/>
              <a:lumOff val="50000"/>
            </a:schemeClr>
          </a:solidFill>
          <a:ln>
            <a:solidFill>
              <a:schemeClr val="lt1"/>
            </a:solidFill>
          </a:ln>
          <a:effectLst>
            <a:outerShdw blurRad="50800" dist="38100" dir="54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72" b="1"/>
          </a:p>
          <a:p>
            <a:pPr algn="ctr"/>
            <a:r>
              <a:rPr lang="en-IN" sz="1272" b="1"/>
              <a:t>SLA</a:t>
            </a:r>
          </a:p>
          <a:p>
            <a:pPr algn="ctr"/>
            <a:endParaRPr lang="en-US" sz="1272" err="1"/>
          </a:p>
        </p:txBody>
      </p:sp>
      <p:grpSp>
        <p:nvGrpSpPr>
          <p:cNvPr id="48" name="Group 47">
            <a:extLst>
              <a:ext uri="{FF2B5EF4-FFF2-40B4-BE49-F238E27FC236}">
                <a16:creationId xmlns:a16="http://schemas.microsoft.com/office/drawing/2014/main" id="{FFCF4219-9464-2751-23A3-1C65D99395D1}"/>
              </a:ext>
            </a:extLst>
          </p:cNvPr>
          <p:cNvGrpSpPr/>
          <p:nvPr/>
        </p:nvGrpSpPr>
        <p:grpSpPr>
          <a:xfrm>
            <a:off x="8574652" y="5555407"/>
            <a:ext cx="3856007" cy="957531"/>
            <a:chOff x="8410756" y="5546784"/>
            <a:chExt cx="3571336" cy="836762"/>
          </a:xfrm>
        </p:grpSpPr>
        <p:sp>
          <p:nvSpPr>
            <p:cNvPr id="49" name="Donut 48">
              <a:extLst>
                <a:ext uri="{FF2B5EF4-FFF2-40B4-BE49-F238E27FC236}">
                  <a16:creationId xmlns:a16="http://schemas.microsoft.com/office/drawing/2014/main" id="{BE391FEE-F7A7-BB5D-AF4C-CE3967DBDD71}"/>
                </a:ext>
              </a:extLst>
            </p:cNvPr>
            <p:cNvSpPr/>
            <p:nvPr/>
          </p:nvSpPr>
          <p:spPr>
            <a:xfrm>
              <a:off x="8410756" y="5546784"/>
              <a:ext cx="862642" cy="819509"/>
            </a:xfrm>
            <a:prstGeom prst="donut">
              <a:avLst>
                <a:gd name="adj" fmla="val 5677"/>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Donut 49">
              <a:extLst>
                <a:ext uri="{FF2B5EF4-FFF2-40B4-BE49-F238E27FC236}">
                  <a16:creationId xmlns:a16="http://schemas.microsoft.com/office/drawing/2014/main" id="{84985D7D-F722-A942-D7B4-4F5905EF782E}"/>
                </a:ext>
              </a:extLst>
            </p:cNvPr>
            <p:cNvSpPr/>
            <p:nvPr/>
          </p:nvSpPr>
          <p:spPr>
            <a:xfrm>
              <a:off x="9313654" y="5552535"/>
              <a:ext cx="862642" cy="819509"/>
            </a:xfrm>
            <a:prstGeom prst="donut">
              <a:avLst>
                <a:gd name="adj" fmla="val 5677"/>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endParaRPr>
            </a:p>
          </p:txBody>
        </p:sp>
        <p:sp>
          <p:nvSpPr>
            <p:cNvPr id="51" name="Donut 50">
              <a:extLst>
                <a:ext uri="{FF2B5EF4-FFF2-40B4-BE49-F238E27FC236}">
                  <a16:creationId xmlns:a16="http://schemas.microsoft.com/office/drawing/2014/main" id="{FDF307B2-FDE9-089D-11E3-63C7494BA46A}"/>
                </a:ext>
              </a:extLst>
            </p:cNvPr>
            <p:cNvSpPr/>
            <p:nvPr/>
          </p:nvSpPr>
          <p:spPr>
            <a:xfrm>
              <a:off x="10216552" y="5558286"/>
              <a:ext cx="862642" cy="819509"/>
            </a:xfrm>
            <a:prstGeom prst="donut">
              <a:avLst>
                <a:gd name="adj" fmla="val 5677"/>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Donut 51">
              <a:extLst>
                <a:ext uri="{FF2B5EF4-FFF2-40B4-BE49-F238E27FC236}">
                  <a16:creationId xmlns:a16="http://schemas.microsoft.com/office/drawing/2014/main" id="{92FE4E50-1EE4-5B26-2B43-C72E6B7B13D8}"/>
                </a:ext>
              </a:extLst>
            </p:cNvPr>
            <p:cNvSpPr/>
            <p:nvPr/>
          </p:nvSpPr>
          <p:spPr>
            <a:xfrm>
              <a:off x="11119450" y="5564037"/>
              <a:ext cx="862642" cy="819509"/>
            </a:xfrm>
            <a:prstGeom prst="donut">
              <a:avLst>
                <a:gd name="adj" fmla="val 5677"/>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3" name="Google Shape;1209;p40">
            <a:extLst>
              <a:ext uri="{FF2B5EF4-FFF2-40B4-BE49-F238E27FC236}">
                <a16:creationId xmlns:a16="http://schemas.microsoft.com/office/drawing/2014/main" id="{1A519864-5DA1-EEB1-2AF6-4DE446301006}"/>
              </a:ext>
            </a:extLst>
          </p:cNvPr>
          <p:cNvSpPr txBox="1"/>
          <p:nvPr/>
        </p:nvSpPr>
        <p:spPr>
          <a:xfrm flipH="1">
            <a:off x="8715613" y="5342883"/>
            <a:ext cx="607590" cy="201099"/>
          </a:xfrm>
          <a:prstGeom prst="rect">
            <a:avLst/>
          </a:prstGeom>
          <a:noFill/>
          <a:ln>
            <a:noFill/>
          </a:ln>
        </p:spPr>
        <p:txBody>
          <a:bodyPr spcFirstLastPara="1" wrap="square" lIns="68569" tIns="68569" rIns="68569" bIns="68569" anchor="ctr" anchorCtr="0">
            <a:noAutofit/>
          </a:bodyPr>
          <a:lstStyle/>
          <a:p>
            <a:pPr algn="r"/>
            <a:r>
              <a:rPr lang="en" sz="900" b="1">
                <a:solidFill>
                  <a:srgbClr val="434343"/>
                </a:solidFill>
                <a:latin typeface="Fira Sans Extra Condensed Medium"/>
                <a:ea typeface="Fira Sans Extra Condensed Medium"/>
                <a:cs typeface="Fira Sans Extra Condensed Medium"/>
                <a:sym typeface="Fira Sans Extra Condensed Medium"/>
              </a:rPr>
              <a:t>Response</a:t>
            </a:r>
            <a:r>
              <a:rPr lang="en" sz="1300">
                <a:solidFill>
                  <a:srgbClr val="434343"/>
                </a:solidFill>
                <a:latin typeface="Fira Sans Extra Condensed Medium"/>
                <a:ea typeface="Fira Sans Extra Condensed Medium"/>
                <a:cs typeface="Fira Sans Extra Condensed Medium"/>
                <a:sym typeface="Fira Sans Extra Condensed Medium"/>
              </a:rPr>
              <a:t> </a:t>
            </a:r>
            <a:endParaRPr sz="1300">
              <a:solidFill>
                <a:srgbClr val="434343"/>
              </a:solidFill>
              <a:latin typeface="Fira Sans Extra Condensed Medium"/>
              <a:ea typeface="Fira Sans Extra Condensed Medium"/>
              <a:cs typeface="Fira Sans Extra Condensed Medium"/>
              <a:sym typeface="Fira Sans Extra Condensed Medium"/>
            </a:endParaRPr>
          </a:p>
        </p:txBody>
      </p:sp>
      <p:sp>
        <p:nvSpPr>
          <p:cNvPr id="54" name="Google Shape;1209;p40">
            <a:extLst>
              <a:ext uri="{FF2B5EF4-FFF2-40B4-BE49-F238E27FC236}">
                <a16:creationId xmlns:a16="http://schemas.microsoft.com/office/drawing/2014/main" id="{BE98A4FB-48CA-EDD3-9CD3-CB0856BFE434}"/>
              </a:ext>
            </a:extLst>
          </p:cNvPr>
          <p:cNvSpPr txBox="1"/>
          <p:nvPr/>
        </p:nvSpPr>
        <p:spPr>
          <a:xfrm flipH="1">
            <a:off x="9677740" y="5372078"/>
            <a:ext cx="499364" cy="152168"/>
          </a:xfrm>
          <a:prstGeom prst="rect">
            <a:avLst/>
          </a:prstGeom>
          <a:noFill/>
          <a:ln>
            <a:noFill/>
          </a:ln>
        </p:spPr>
        <p:txBody>
          <a:bodyPr spcFirstLastPara="1" wrap="square" lIns="68569" tIns="68569" rIns="68569" bIns="68569" anchor="ctr" anchorCtr="0">
            <a:noAutofit/>
          </a:bodyPr>
          <a:lstStyle/>
          <a:p>
            <a:pPr algn="r"/>
            <a:r>
              <a:rPr lang="en" sz="1050" b="1">
                <a:solidFill>
                  <a:srgbClr val="434343"/>
                </a:solidFill>
                <a:latin typeface="Fira Sans Extra Condensed Medium"/>
                <a:ea typeface="Fira Sans Extra Condensed Medium"/>
                <a:cs typeface="Fira Sans Extra Condensed Medium"/>
                <a:sym typeface="Fira Sans Extra Condensed Medium"/>
              </a:rPr>
              <a:t>FTR</a:t>
            </a:r>
            <a:r>
              <a:rPr lang="en" sz="1300">
                <a:solidFill>
                  <a:srgbClr val="434343"/>
                </a:solidFill>
                <a:latin typeface="Fira Sans Extra Condensed Medium"/>
                <a:ea typeface="Fira Sans Extra Condensed Medium"/>
                <a:cs typeface="Fira Sans Extra Condensed Medium"/>
                <a:sym typeface="Fira Sans Extra Condensed Medium"/>
              </a:rPr>
              <a:t> </a:t>
            </a:r>
            <a:endParaRPr sz="1300">
              <a:solidFill>
                <a:srgbClr val="434343"/>
              </a:solidFill>
              <a:latin typeface="Fira Sans Extra Condensed Medium"/>
              <a:ea typeface="Fira Sans Extra Condensed Medium"/>
              <a:cs typeface="Fira Sans Extra Condensed Medium"/>
              <a:sym typeface="Fira Sans Extra Condensed Medium"/>
            </a:endParaRPr>
          </a:p>
        </p:txBody>
      </p:sp>
      <p:sp>
        <p:nvSpPr>
          <p:cNvPr id="55" name="Google Shape;1209;p40">
            <a:extLst>
              <a:ext uri="{FF2B5EF4-FFF2-40B4-BE49-F238E27FC236}">
                <a16:creationId xmlns:a16="http://schemas.microsoft.com/office/drawing/2014/main" id="{F8373FC1-A158-DAC8-2B4E-F9BD68F51492}"/>
              </a:ext>
            </a:extLst>
          </p:cNvPr>
          <p:cNvSpPr txBox="1"/>
          <p:nvPr/>
        </p:nvSpPr>
        <p:spPr>
          <a:xfrm flipH="1">
            <a:off x="10683000" y="5367402"/>
            <a:ext cx="487784" cy="201099"/>
          </a:xfrm>
          <a:prstGeom prst="rect">
            <a:avLst/>
          </a:prstGeom>
          <a:noFill/>
          <a:ln>
            <a:noFill/>
          </a:ln>
        </p:spPr>
        <p:txBody>
          <a:bodyPr spcFirstLastPara="1" wrap="square" lIns="68569" tIns="68569" rIns="68569" bIns="68569" anchor="ctr" anchorCtr="0">
            <a:noAutofit/>
          </a:bodyPr>
          <a:lstStyle/>
          <a:p>
            <a:pPr algn="r"/>
            <a:r>
              <a:rPr lang="en" sz="1050" b="1">
                <a:solidFill>
                  <a:srgbClr val="434343"/>
                </a:solidFill>
                <a:latin typeface="Fira Sans Extra Condensed Medium"/>
                <a:ea typeface="Fira Sans Extra Condensed Medium"/>
                <a:cs typeface="Fira Sans Extra Condensed Medium"/>
                <a:sym typeface="Fira Sans Extra Condensed Medium"/>
              </a:rPr>
              <a:t>OTD</a:t>
            </a:r>
            <a:endParaRPr sz="1050" b="1">
              <a:solidFill>
                <a:srgbClr val="434343"/>
              </a:solidFill>
              <a:latin typeface="Fira Sans Extra Condensed Medium"/>
              <a:ea typeface="Fira Sans Extra Condensed Medium"/>
              <a:cs typeface="Fira Sans Extra Condensed Medium"/>
              <a:sym typeface="Fira Sans Extra Condensed Medium"/>
            </a:endParaRPr>
          </a:p>
        </p:txBody>
      </p:sp>
      <p:sp>
        <p:nvSpPr>
          <p:cNvPr id="56" name="Google Shape;1209;p40">
            <a:extLst>
              <a:ext uri="{FF2B5EF4-FFF2-40B4-BE49-F238E27FC236}">
                <a16:creationId xmlns:a16="http://schemas.microsoft.com/office/drawing/2014/main" id="{8065BC90-CD60-6588-1584-2FD43B8666FA}"/>
              </a:ext>
            </a:extLst>
          </p:cNvPr>
          <p:cNvSpPr txBox="1"/>
          <p:nvPr/>
        </p:nvSpPr>
        <p:spPr>
          <a:xfrm flipH="1">
            <a:off x="11475258" y="5350149"/>
            <a:ext cx="809584" cy="201099"/>
          </a:xfrm>
          <a:prstGeom prst="rect">
            <a:avLst/>
          </a:prstGeom>
          <a:noFill/>
          <a:ln>
            <a:noFill/>
          </a:ln>
        </p:spPr>
        <p:txBody>
          <a:bodyPr spcFirstLastPara="1" wrap="square" lIns="68569" tIns="68569" rIns="68569" bIns="68569" anchor="ctr" anchorCtr="0">
            <a:noAutofit/>
          </a:bodyPr>
          <a:lstStyle/>
          <a:p>
            <a:pPr algn="r"/>
            <a:r>
              <a:rPr lang="en" sz="1050" b="1">
                <a:solidFill>
                  <a:srgbClr val="434343"/>
                </a:solidFill>
                <a:latin typeface="Fira Sans Extra Condensed Medium"/>
                <a:ea typeface="Fira Sans Extra Condensed Medium"/>
                <a:cs typeface="Fira Sans Extra Condensed Medium"/>
                <a:sym typeface="Fira Sans Extra Condensed Medium"/>
              </a:rPr>
              <a:t>R</a:t>
            </a:r>
            <a:r>
              <a:rPr lang="en" sz="1100" b="1">
                <a:solidFill>
                  <a:srgbClr val="434343"/>
                </a:solidFill>
                <a:latin typeface="Fira Sans Extra Condensed Medium"/>
                <a:ea typeface="Fira Sans Extra Condensed Medium"/>
                <a:cs typeface="Fira Sans Extra Condensed Medium"/>
                <a:sym typeface="Fira Sans Extra Condensed Medium"/>
              </a:rPr>
              <a:t>esolution</a:t>
            </a:r>
            <a:r>
              <a:rPr lang="en" sz="1300">
                <a:solidFill>
                  <a:srgbClr val="434343"/>
                </a:solidFill>
                <a:latin typeface="Fira Sans Extra Condensed Medium"/>
                <a:ea typeface="Fira Sans Extra Condensed Medium"/>
                <a:cs typeface="Fira Sans Extra Condensed Medium"/>
                <a:sym typeface="Fira Sans Extra Condensed Medium"/>
              </a:rPr>
              <a:t> </a:t>
            </a:r>
            <a:endParaRPr sz="1300">
              <a:solidFill>
                <a:srgbClr val="434343"/>
              </a:solidFill>
              <a:latin typeface="Fira Sans Extra Condensed Medium"/>
              <a:ea typeface="Fira Sans Extra Condensed Medium"/>
              <a:cs typeface="Fira Sans Extra Condensed Medium"/>
              <a:sym typeface="Fira Sans Extra Condensed Medium"/>
            </a:endParaRPr>
          </a:p>
        </p:txBody>
      </p:sp>
      <p:sp>
        <p:nvSpPr>
          <p:cNvPr id="57" name="Google Shape;1209;p40">
            <a:extLst>
              <a:ext uri="{FF2B5EF4-FFF2-40B4-BE49-F238E27FC236}">
                <a16:creationId xmlns:a16="http://schemas.microsoft.com/office/drawing/2014/main" id="{260223DB-4A3D-310D-87E8-6E56421B2993}"/>
              </a:ext>
            </a:extLst>
          </p:cNvPr>
          <p:cNvSpPr txBox="1"/>
          <p:nvPr/>
        </p:nvSpPr>
        <p:spPr>
          <a:xfrm flipH="1">
            <a:off x="8584676" y="5879228"/>
            <a:ext cx="869463" cy="195744"/>
          </a:xfrm>
          <a:prstGeom prst="rect">
            <a:avLst/>
          </a:prstGeom>
          <a:noFill/>
          <a:ln>
            <a:noFill/>
          </a:ln>
        </p:spPr>
        <p:txBody>
          <a:bodyPr spcFirstLastPara="1" wrap="square" lIns="68569" tIns="68569" rIns="68569" bIns="68569" anchor="ctr" anchorCtr="0">
            <a:noAutofit/>
          </a:bodyPr>
          <a:lstStyle/>
          <a:p>
            <a:pPr algn="r"/>
            <a:r>
              <a:rPr lang="en" b="1">
                <a:solidFill>
                  <a:srgbClr val="434343"/>
                </a:solidFill>
                <a:latin typeface="Fira Sans Extra Condensed Medium"/>
                <a:ea typeface="Fira Sans Extra Condensed Medium"/>
                <a:cs typeface="Fira Sans Extra Condensed Medium"/>
                <a:sym typeface="Fira Sans Extra Condensed Medium"/>
              </a:rPr>
              <a:t>99.58%</a:t>
            </a:r>
            <a:r>
              <a:rPr lang="en" sz="2000">
                <a:solidFill>
                  <a:srgbClr val="434343"/>
                </a:solidFill>
                <a:latin typeface="Fira Sans Extra Condensed Medium"/>
                <a:ea typeface="Fira Sans Extra Condensed Medium"/>
                <a:cs typeface="Fira Sans Extra Condensed Medium"/>
                <a:sym typeface="Fira Sans Extra Condensed Medium"/>
              </a:rPr>
              <a:t> </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58" name="Google Shape;1209;p40">
            <a:extLst>
              <a:ext uri="{FF2B5EF4-FFF2-40B4-BE49-F238E27FC236}">
                <a16:creationId xmlns:a16="http://schemas.microsoft.com/office/drawing/2014/main" id="{957EF9CD-16E1-6FAF-A7EB-4D26AD36B19A}"/>
              </a:ext>
            </a:extLst>
          </p:cNvPr>
          <p:cNvSpPr txBox="1"/>
          <p:nvPr/>
        </p:nvSpPr>
        <p:spPr>
          <a:xfrm flipH="1">
            <a:off x="10497144" y="5835260"/>
            <a:ext cx="818640" cy="283680"/>
          </a:xfrm>
          <a:prstGeom prst="rect">
            <a:avLst/>
          </a:prstGeom>
          <a:noFill/>
          <a:ln>
            <a:noFill/>
          </a:ln>
        </p:spPr>
        <p:txBody>
          <a:bodyPr spcFirstLastPara="1" wrap="square" lIns="68569" tIns="68569" rIns="68569" bIns="68569" anchor="ctr" anchorCtr="0">
            <a:noAutofit/>
          </a:bodyPr>
          <a:lstStyle/>
          <a:p>
            <a:pPr algn="r"/>
            <a:r>
              <a:rPr lang="en" b="1">
                <a:solidFill>
                  <a:srgbClr val="434343"/>
                </a:solidFill>
                <a:latin typeface="Fira Sans Extra Condensed Medium"/>
                <a:ea typeface="Fira Sans Extra Condensed Medium"/>
                <a:cs typeface="Fira Sans Extra Condensed Medium"/>
                <a:sym typeface="Fira Sans Extra Condensed Medium"/>
              </a:rPr>
              <a:t>100% </a:t>
            </a:r>
            <a:endParaRPr b="1">
              <a:solidFill>
                <a:srgbClr val="434343"/>
              </a:solidFill>
              <a:latin typeface="Fira Sans Extra Condensed Medium"/>
              <a:ea typeface="Fira Sans Extra Condensed Medium"/>
              <a:cs typeface="Fira Sans Extra Condensed Medium"/>
              <a:sym typeface="Fira Sans Extra Condensed Medium"/>
            </a:endParaRPr>
          </a:p>
        </p:txBody>
      </p:sp>
      <p:sp>
        <p:nvSpPr>
          <p:cNvPr id="4" name="Google Shape;1209;p40">
            <a:extLst>
              <a:ext uri="{FF2B5EF4-FFF2-40B4-BE49-F238E27FC236}">
                <a16:creationId xmlns:a16="http://schemas.microsoft.com/office/drawing/2014/main" id="{A97EA687-1789-A5D9-79B4-7F7824590754}"/>
              </a:ext>
            </a:extLst>
          </p:cNvPr>
          <p:cNvSpPr txBox="1"/>
          <p:nvPr/>
        </p:nvSpPr>
        <p:spPr>
          <a:xfrm flipH="1">
            <a:off x="11532574" y="5835260"/>
            <a:ext cx="818640" cy="283680"/>
          </a:xfrm>
          <a:prstGeom prst="rect">
            <a:avLst/>
          </a:prstGeom>
          <a:noFill/>
          <a:ln>
            <a:noFill/>
          </a:ln>
        </p:spPr>
        <p:txBody>
          <a:bodyPr spcFirstLastPara="1" wrap="square" lIns="68569" tIns="68569" rIns="68569" bIns="68569" anchor="ctr" anchorCtr="0">
            <a:noAutofit/>
          </a:bodyPr>
          <a:lstStyle/>
          <a:p>
            <a:pPr algn="r"/>
            <a:r>
              <a:rPr lang="en" sz="1600" b="1">
                <a:solidFill>
                  <a:srgbClr val="434343"/>
                </a:solidFill>
                <a:latin typeface="Fira Sans Extra Condensed Medium"/>
                <a:ea typeface="Fira Sans Extra Condensed Medium"/>
                <a:cs typeface="Fira Sans Extra Condensed Medium"/>
                <a:sym typeface="Fira Sans Extra Condensed Medium"/>
              </a:rPr>
              <a:t>99.79%</a:t>
            </a:r>
            <a:r>
              <a:rPr lang="en" sz="1600">
                <a:solidFill>
                  <a:srgbClr val="434343"/>
                </a:solidFill>
                <a:latin typeface="Fira Sans Extra Condensed Medium"/>
                <a:ea typeface="Fira Sans Extra Condensed Medium"/>
                <a:cs typeface="Fira Sans Extra Condensed Medium"/>
                <a:sym typeface="Fira Sans Extra Condensed Medium"/>
              </a:rPr>
              <a:t> </a:t>
            </a:r>
            <a:endParaRPr sz="1600">
              <a:solidFill>
                <a:srgbClr val="434343"/>
              </a:solidFill>
              <a:latin typeface="Fira Sans Extra Condensed Medium"/>
              <a:ea typeface="Fira Sans Extra Condensed Medium"/>
              <a:cs typeface="Fira Sans Extra Condensed Medium"/>
              <a:sym typeface="Fira Sans Extra Condensed Medium"/>
            </a:endParaRPr>
          </a:p>
        </p:txBody>
      </p:sp>
      <p:sp>
        <p:nvSpPr>
          <p:cNvPr id="5" name="Google Shape;1209;p40">
            <a:extLst>
              <a:ext uri="{FF2B5EF4-FFF2-40B4-BE49-F238E27FC236}">
                <a16:creationId xmlns:a16="http://schemas.microsoft.com/office/drawing/2014/main" id="{AEDEF0F9-8590-AB55-0993-FACF140998A8}"/>
              </a:ext>
            </a:extLst>
          </p:cNvPr>
          <p:cNvSpPr txBox="1"/>
          <p:nvPr/>
        </p:nvSpPr>
        <p:spPr>
          <a:xfrm flipH="1">
            <a:off x="9568987" y="5835260"/>
            <a:ext cx="818640" cy="283680"/>
          </a:xfrm>
          <a:prstGeom prst="rect">
            <a:avLst/>
          </a:prstGeom>
          <a:noFill/>
          <a:ln>
            <a:noFill/>
          </a:ln>
        </p:spPr>
        <p:txBody>
          <a:bodyPr spcFirstLastPara="1" wrap="square" lIns="68569" tIns="68569" rIns="68569" bIns="68569" anchor="ctr" anchorCtr="0">
            <a:noAutofit/>
          </a:bodyPr>
          <a:lstStyle/>
          <a:p>
            <a:pPr algn="r"/>
            <a:r>
              <a:rPr lang="en" sz="2000" b="1">
                <a:solidFill>
                  <a:srgbClr val="434343"/>
                </a:solidFill>
                <a:latin typeface="Fira Sans Extra Condensed Medium"/>
                <a:ea typeface="Fira Sans Extra Condensed Medium"/>
                <a:cs typeface="Fira Sans Extra Condensed Medium"/>
                <a:sym typeface="Fira Sans Extra Condensed Medium"/>
              </a:rPr>
              <a:t>100%</a:t>
            </a:r>
            <a:r>
              <a:rPr lang="en" sz="2000">
                <a:solidFill>
                  <a:srgbClr val="434343"/>
                </a:solidFill>
                <a:latin typeface="Fira Sans Extra Condensed Medium"/>
                <a:ea typeface="Fira Sans Extra Condensed Medium"/>
                <a:cs typeface="Fira Sans Extra Condensed Medium"/>
                <a:sym typeface="Fira Sans Extra Condensed Medium"/>
              </a:rPr>
              <a:t> </a:t>
            </a:r>
            <a:endParaRPr sz="2000">
              <a:solidFill>
                <a:srgbClr val="434343"/>
              </a:solidFill>
              <a:latin typeface="Fira Sans Extra Condensed Medium"/>
              <a:ea typeface="Fira Sans Extra Condensed Medium"/>
              <a:cs typeface="Fira Sans Extra Condensed Medium"/>
              <a:sym typeface="Fira Sans Extra Condensed Medium"/>
            </a:endParaRPr>
          </a:p>
        </p:txBody>
      </p:sp>
      <p:pic>
        <p:nvPicPr>
          <p:cNvPr id="6" name="Picture 5">
            <a:extLst>
              <a:ext uri="{FF2B5EF4-FFF2-40B4-BE49-F238E27FC236}">
                <a16:creationId xmlns:a16="http://schemas.microsoft.com/office/drawing/2014/main" id="{9CE20432-3D00-E0D8-9EB6-80C2B6A625F7}"/>
              </a:ext>
            </a:extLst>
          </p:cNvPr>
          <p:cNvPicPr>
            <a:picLocks noChangeAspect="1"/>
          </p:cNvPicPr>
          <p:nvPr/>
        </p:nvPicPr>
        <p:blipFill>
          <a:blip r:embed="rId3"/>
          <a:stretch>
            <a:fillRect/>
          </a:stretch>
        </p:blipFill>
        <p:spPr>
          <a:xfrm>
            <a:off x="124833" y="3207917"/>
            <a:ext cx="4001503" cy="1502481"/>
          </a:xfrm>
          <a:prstGeom prst="rect">
            <a:avLst/>
          </a:prstGeom>
        </p:spPr>
      </p:pic>
      <p:pic>
        <p:nvPicPr>
          <p:cNvPr id="9" name="Picture 8">
            <a:extLst>
              <a:ext uri="{FF2B5EF4-FFF2-40B4-BE49-F238E27FC236}">
                <a16:creationId xmlns:a16="http://schemas.microsoft.com/office/drawing/2014/main" id="{AB89CE4A-6F78-E66F-7F83-F858C45681B2}"/>
              </a:ext>
            </a:extLst>
          </p:cNvPr>
          <p:cNvPicPr>
            <a:picLocks noChangeAspect="1"/>
          </p:cNvPicPr>
          <p:nvPr/>
        </p:nvPicPr>
        <p:blipFill>
          <a:blip r:embed="rId4"/>
          <a:stretch>
            <a:fillRect/>
          </a:stretch>
        </p:blipFill>
        <p:spPr>
          <a:xfrm>
            <a:off x="4235152" y="3178692"/>
            <a:ext cx="3910846" cy="1498459"/>
          </a:xfrm>
          <a:prstGeom prst="rect">
            <a:avLst/>
          </a:prstGeom>
        </p:spPr>
      </p:pic>
      <p:pic>
        <p:nvPicPr>
          <p:cNvPr id="12" name="Picture 11">
            <a:extLst>
              <a:ext uri="{FF2B5EF4-FFF2-40B4-BE49-F238E27FC236}">
                <a16:creationId xmlns:a16="http://schemas.microsoft.com/office/drawing/2014/main" id="{BC78DA65-8BA3-334C-5C9F-14DC9B01DD36}"/>
              </a:ext>
            </a:extLst>
          </p:cNvPr>
          <p:cNvPicPr>
            <a:picLocks noChangeAspect="1"/>
          </p:cNvPicPr>
          <p:nvPr/>
        </p:nvPicPr>
        <p:blipFill>
          <a:blip r:embed="rId5"/>
          <a:stretch>
            <a:fillRect/>
          </a:stretch>
        </p:blipFill>
        <p:spPr>
          <a:xfrm>
            <a:off x="124833" y="5013281"/>
            <a:ext cx="4011667" cy="1544273"/>
          </a:xfrm>
          <a:prstGeom prst="rect">
            <a:avLst/>
          </a:prstGeom>
        </p:spPr>
      </p:pic>
      <p:pic>
        <p:nvPicPr>
          <p:cNvPr id="14" name="Picture 13">
            <a:extLst>
              <a:ext uri="{FF2B5EF4-FFF2-40B4-BE49-F238E27FC236}">
                <a16:creationId xmlns:a16="http://schemas.microsoft.com/office/drawing/2014/main" id="{FC9357B4-C8DF-D7D4-1896-5E2B3F01E9D7}"/>
              </a:ext>
            </a:extLst>
          </p:cNvPr>
          <p:cNvPicPr>
            <a:picLocks noChangeAspect="1"/>
          </p:cNvPicPr>
          <p:nvPr/>
        </p:nvPicPr>
        <p:blipFill>
          <a:blip r:embed="rId6"/>
          <a:stretch>
            <a:fillRect/>
          </a:stretch>
        </p:blipFill>
        <p:spPr>
          <a:xfrm>
            <a:off x="4235152" y="5000299"/>
            <a:ext cx="3903499" cy="1544274"/>
          </a:xfrm>
          <a:prstGeom prst="rect">
            <a:avLst/>
          </a:prstGeom>
        </p:spPr>
      </p:pic>
      <p:pic>
        <p:nvPicPr>
          <p:cNvPr id="18" name="Picture 17">
            <a:extLst>
              <a:ext uri="{FF2B5EF4-FFF2-40B4-BE49-F238E27FC236}">
                <a16:creationId xmlns:a16="http://schemas.microsoft.com/office/drawing/2014/main" id="{92A43952-2E86-E4C7-5E22-194DBC17E8FC}"/>
              </a:ext>
            </a:extLst>
          </p:cNvPr>
          <p:cNvPicPr>
            <a:picLocks noChangeAspect="1"/>
          </p:cNvPicPr>
          <p:nvPr/>
        </p:nvPicPr>
        <p:blipFill>
          <a:blip r:embed="rId7"/>
          <a:stretch>
            <a:fillRect/>
          </a:stretch>
        </p:blipFill>
        <p:spPr>
          <a:xfrm>
            <a:off x="8207695" y="3104083"/>
            <a:ext cx="4532262" cy="1804861"/>
          </a:xfrm>
          <a:prstGeom prst="rect">
            <a:avLst/>
          </a:prstGeom>
        </p:spPr>
      </p:pic>
    </p:spTree>
    <p:extLst>
      <p:ext uri="{BB962C8B-B14F-4D97-AF65-F5344CB8AC3E}">
        <p14:creationId xmlns:p14="http://schemas.microsoft.com/office/powerpoint/2010/main" val="1703477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2F6F0A-A9E0-B389-AF12-BF3E3E23C07F}"/>
              </a:ext>
            </a:extLst>
          </p:cNvPr>
          <p:cNvSpPr txBox="1"/>
          <p:nvPr/>
        </p:nvSpPr>
        <p:spPr>
          <a:xfrm>
            <a:off x="1386348" y="2537319"/>
            <a:ext cx="10290100" cy="584775"/>
          </a:xfrm>
          <a:prstGeom prst="rect">
            <a:avLst/>
          </a:prstGeom>
          <a:noFill/>
        </p:spPr>
        <p:txBody>
          <a:bodyPr wrap="square" rtlCol="0">
            <a:spAutoFit/>
          </a:bodyPr>
          <a:lstStyle/>
          <a:p>
            <a:r>
              <a:rPr lang="en-IN" sz="3200" b="1">
                <a:solidFill>
                  <a:schemeClr val="accent2">
                    <a:lumMod val="75000"/>
                  </a:schemeClr>
                </a:solidFill>
              </a:rPr>
              <a:t>MDM Application Support Service – Q1 2025</a:t>
            </a:r>
            <a:endParaRPr lang="en-US" sz="3200" b="1">
              <a:solidFill>
                <a:schemeClr val="accent2">
                  <a:lumMod val="75000"/>
                </a:schemeClr>
              </a:solidFill>
            </a:endParaRPr>
          </a:p>
        </p:txBody>
      </p:sp>
    </p:spTree>
    <p:extLst>
      <p:ext uri="{BB962C8B-B14F-4D97-AF65-F5344CB8AC3E}">
        <p14:creationId xmlns:p14="http://schemas.microsoft.com/office/powerpoint/2010/main" val="3445304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5373A-7940-7134-D3D3-5B334C328F5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9E522A7-1E31-1FC4-5F8D-74C50B4E3485}"/>
              </a:ext>
            </a:extLst>
          </p:cNvPr>
          <p:cNvSpPr txBox="1"/>
          <p:nvPr/>
        </p:nvSpPr>
        <p:spPr>
          <a:xfrm>
            <a:off x="351529" y="675060"/>
            <a:ext cx="11713061" cy="5539978"/>
          </a:xfrm>
          <a:prstGeom prst="rect">
            <a:avLst/>
          </a:prstGeom>
          <a:noFill/>
        </p:spPr>
        <p:txBody>
          <a:bodyPr wrap="square" lIns="91440" tIns="45720" rIns="91440" bIns="45720" anchor="t">
            <a:spAutoFit/>
          </a:bodyPr>
          <a:lstStyle/>
          <a:p>
            <a:endParaRPr lang="en-US" sz="1800">
              <a:effectLst/>
              <a:latin typeface="Ubuntu"/>
            </a:endParaRPr>
          </a:p>
          <a:p>
            <a:pPr marL="0" indent="0" rtl="0" fontAlgn="ctr" latinLnBrk="0">
              <a:spcBef>
                <a:spcPts val="0"/>
              </a:spcBef>
              <a:spcAft>
                <a:spcPts val="0"/>
              </a:spcAft>
            </a:pPr>
            <a:r>
              <a:rPr lang="en-US" sz="1800" b="1">
                <a:effectLst/>
                <a:latin typeface="Ubuntu"/>
              </a:rPr>
              <a:t>Business Owners/TU Leaders : </a:t>
            </a:r>
          </a:p>
          <a:p>
            <a:pPr marL="0" indent="0" rtl="0" fontAlgn="ctr" latinLnBrk="0">
              <a:spcBef>
                <a:spcPts val="0"/>
              </a:spcBef>
              <a:spcAft>
                <a:spcPts val="0"/>
              </a:spcAft>
            </a:pPr>
            <a:endParaRPr lang="en-US" sz="1800" b="1">
              <a:effectLst/>
              <a:latin typeface="Ubuntu"/>
            </a:endParaRPr>
          </a:p>
          <a:p>
            <a:r>
              <a:rPr lang="en-US" sz="1400">
                <a:solidFill>
                  <a:srgbClr val="333333"/>
                </a:solidFill>
              </a:rPr>
              <a:t>IT Ops &amp; Apps Owner</a:t>
            </a:r>
            <a:r>
              <a:rPr lang="en-US" sz="1400">
                <a:solidFill>
                  <a:srgbClr val="333333"/>
                </a:solidFill>
                <a:effectLst/>
              </a:rPr>
              <a:t>:</a:t>
            </a:r>
            <a:r>
              <a:rPr lang="en-US" sz="1400">
                <a:solidFill>
                  <a:srgbClr val="333333"/>
                </a:solidFill>
                <a:ea typeface="+mn-lt"/>
                <a:cs typeface="+mn-lt"/>
              </a:rPr>
              <a:t> Glenn Pereira /</a:t>
            </a:r>
            <a:r>
              <a:rPr lang="en-US" sz="1400">
                <a:solidFill>
                  <a:srgbClr val="333333"/>
                </a:solidFill>
                <a:latin typeface="Ubuntu"/>
                <a:ea typeface="+mn-lt"/>
                <a:cs typeface="Segoe UI"/>
              </a:rPr>
              <a:t> Vijay Tiwari</a:t>
            </a:r>
            <a:endParaRPr lang="en-US" sz="1400">
              <a:effectLst/>
            </a:endParaRPr>
          </a:p>
          <a:p>
            <a:pPr marL="0" indent="0">
              <a:spcBef>
                <a:spcPts val="0"/>
              </a:spcBef>
              <a:spcAft>
                <a:spcPts val="0"/>
              </a:spcAft>
            </a:pPr>
            <a:r>
              <a:rPr lang="en-US" sz="1400">
                <a:solidFill>
                  <a:srgbClr val="333333"/>
                </a:solidFill>
                <a:effectLst/>
              </a:rPr>
              <a:t>Domain Lead - Vijay Tiwari</a:t>
            </a:r>
            <a:endParaRPr lang="en-US" sz="1400">
              <a:effectLst/>
            </a:endParaRPr>
          </a:p>
          <a:p>
            <a:r>
              <a:rPr lang="en-US" sz="1400">
                <a:solidFill>
                  <a:srgbClr val="333333"/>
                </a:solidFill>
                <a:effectLst/>
              </a:rPr>
              <a:t>R3 Lead –</a:t>
            </a:r>
            <a:r>
              <a:rPr lang="en-US" sz="1400">
                <a:solidFill>
                  <a:srgbClr val="333333"/>
                </a:solidFill>
              </a:rPr>
              <a:t>  Jaya Laxmi Sunkara</a:t>
            </a:r>
          </a:p>
          <a:p>
            <a:r>
              <a:rPr lang="en-US" sz="1400">
                <a:solidFill>
                  <a:srgbClr val="333333"/>
                </a:solidFill>
              </a:rPr>
              <a:t>Departments Supported:  IT/Traffic/Finance/Sales Digital/Reporting/EIS Integrations</a:t>
            </a:r>
          </a:p>
          <a:p>
            <a:pPr marL="0" indent="0" rtl="0" fontAlgn="ctr" latinLnBrk="0">
              <a:spcBef>
                <a:spcPts val="0"/>
              </a:spcBef>
              <a:spcAft>
                <a:spcPts val="0"/>
              </a:spcAft>
            </a:pPr>
            <a:endParaRPr lang="en-US">
              <a:solidFill>
                <a:srgbClr val="333333"/>
              </a:solidFill>
              <a:latin typeface="Segoe UI"/>
            </a:endParaRPr>
          </a:p>
          <a:p>
            <a:pPr fontAlgn="ctr"/>
            <a:r>
              <a:rPr lang="en-US" sz="1800" b="1">
                <a:effectLst/>
                <a:latin typeface="Ubuntu"/>
              </a:rPr>
              <a:t>Key Highlights :</a:t>
            </a:r>
          </a:p>
          <a:p>
            <a:pPr fontAlgn="ctr"/>
            <a:endParaRPr lang="en-US" sz="1800" b="1">
              <a:effectLst/>
              <a:latin typeface="Ubuntu"/>
            </a:endParaRPr>
          </a:p>
          <a:p>
            <a:pPr marL="285750" indent="-285750" fontAlgn="ctr">
              <a:buFont typeface="Wingdings" panose="05000000000000000000" pitchFamily="2" charset="2"/>
              <a:buChar char="ü"/>
            </a:pPr>
            <a:r>
              <a:rPr lang="en-US" sz="1400"/>
              <a:t>Completed bi-weekly server restart of MDM &amp; IDQ maintenance in production environment .                             ​</a:t>
            </a:r>
          </a:p>
          <a:p>
            <a:pPr marL="285750" indent="-285750" fontAlgn="ctr">
              <a:buFont typeface="Wingdings" panose="05000000000000000000" pitchFamily="2" charset="2"/>
              <a:buChar char="ü"/>
            </a:pPr>
            <a:r>
              <a:rPr lang="en-US" sz="1400"/>
              <a:t>Check OPV addresses on daily batch load and load them with latest last update date into MDM​.</a:t>
            </a:r>
          </a:p>
          <a:p>
            <a:pPr marL="285750" indent="-285750" fontAlgn="ctr">
              <a:buFont typeface="Wingdings" panose="05000000000000000000" pitchFamily="2" charset="2"/>
              <a:buChar char="ü"/>
            </a:pPr>
            <a:r>
              <a:rPr lang="en-US" sz="1400"/>
              <a:t>Supported IDMC Secure agent upgrade from RHEL 7 to 9 in Production environment​.</a:t>
            </a:r>
          </a:p>
          <a:p>
            <a:pPr marL="285750" indent="-285750" fontAlgn="ctr">
              <a:buFont typeface="Wingdings" panose="05000000000000000000" pitchFamily="2" charset="2"/>
              <a:buChar char="ü"/>
            </a:pPr>
            <a:r>
              <a:rPr lang="en-US" sz="1400">
                <a:effectLst/>
              </a:rPr>
              <a:t>Supported IDMC for Secure agent upgrade testing in MDM UAT environment​.</a:t>
            </a:r>
            <a:endParaRPr lang="en-US" sz="1400"/>
          </a:p>
          <a:p>
            <a:pPr marL="285750" indent="-285750" fontAlgn="ctr">
              <a:buFont typeface="Wingdings" panose="05000000000000000000" pitchFamily="2" charset="2"/>
              <a:buChar char="ü"/>
            </a:pPr>
            <a:r>
              <a:rPr lang="en-US" sz="1400">
                <a:effectLst/>
              </a:rPr>
              <a:t>Supported EIS Pre-release major release upgrade testing in MDM UAT and Production environment​.</a:t>
            </a:r>
          </a:p>
          <a:p>
            <a:pPr marL="285750" indent="-285750">
              <a:buFont typeface="Wingdings" panose="05000000000000000000" pitchFamily="2" charset="2"/>
              <a:buChar char="ü"/>
            </a:pPr>
            <a:r>
              <a:rPr lang="en-US" sz="1400">
                <a:effectLst/>
              </a:rPr>
              <a:t>Supported SQL Server 2019 DB Patch CU-30(KB5049235) in lower &amp; Production environment​.</a:t>
            </a:r>
          </a:p>
          <a:p>
            <a:pPr marL="285750" indent="-285750">
              <a:buFont typeface="Wingdings" panose="05000000000000000000" pitchFamily="2" charset="2"/>
              <a:buChar char="ü"/>
            </a:pPr>
            <a:r>
              <a:rPr lang="en-US" sz="1400">
                <a:effectLst/>
              </a:rPr>
              <a:t>Supported MDM integration testing for WON 2024 R0 GA4 TU1 SP1 in WON UAT environment.</a:t>
            </a:r>
            <a:endParaRPr lang="en-US" sz="1400"/>
          </a:p>
          <a:p>
            <a:pPr marL="285750" indent="-285750" fontAlgn="ctr">
              <a:buFont typeface="Wingdings" panose="05000000000000000000" pitchFamily="2" charset="2"/>
              <a:buChar char="ü"/>
            </a:pPr>
            <a:r>
              <a:rPr lang="en-US" sz="1400"/>
              <a:t>Worked on the mapping mismatches and provided the report to Users to inactivate them in customer MDM​.</a:t>
            </a:r>
          </a:p>
          <a:p>
            <a:pPr marL="285750" indent="-285750" fontAlgn="ctr">
              <a:buFont typeface="Wingdings" panose="05000000000000000000" pitchFamily="2" charset="2"/>
              <a:buChar char="ü"/>
            </a:pPr>
            <a:r>
              <a:rPr lang="en-US" sz="1400"/>
              <a:t>Prepared the recon report for OPV mapping mismatches and currently working on deploying the changes in lower environments.​</a:t>
            </a:r>
          </a:p>
          <a:p>
            <a:pPr marL="285750" indent="-285750" fontAlgn="ctr">
              <a:buFont typeface="Wingdings" panose="05000000000000000000" pitchFamily="2" charset="2"/>
              <a:buChar char="ü"/>
            </a:pPr>
            <a:r>
              <a:rPr lang="en-US" sz="1400"/>
              <a:t>Completed MDM Verification - Annual Review IDT​.</a:t>
            </a:r>
          </a:p>
          <a:p>
            <a:pPr marL="285750" indent="-285750" fontAlgn="ctr">
              <a:buFont typeface="Wingdings" panose="05000000000000000000" pitchFamily="2" charset="2"/>
              <a:buChar char="ü"/>
            </a:pPr>
            <a:r>
              <a:rPr lang="en-US" sz="1400"/>
              <a:t>Supported IDMC APRIL'25 Major Release Upgrade Activity in UAT environment.</a:t>
            </a:r>
          </a:p>
          <a:p>
            <a:endParaRPr lang="en-US"/>
          </a:p>
          <a:p>
            <a:endParaRPr lang="en-US"/>
          </a:p>
        </p:txBody>
      </p:sp>
      <p:sp>
        <p:nvSpPr>
          <p:cNvPr id="6" name="TextBox 5">
            <a:extLst>
              <a:ext uri="{FF2B5EF4-FFF2-40B4-BE49-F238E27FC236}">
                <a16:creationId xmlns:a16="http://schemas.microsoft.com/office/drawing/2014/main" id="{D56DD358-47FA-68D6-0B7E-CC92BE4023F5}"/>
              </a:ext>
            </a:extLst>
          </p:cNvPr>
          <p:cNvSpPr txBox="1"/>
          <p:nvPr/>
        </p:nvSpPr>
        <p:spPr>
          <a:xfrm>
            <a:off x="149086" y="153265"/>
            <a:ext cx="9044610" cy="461665"/>
          </a:xfrm>
          <a:prstGeom prst="rect">
            <a:avLst/>
          </a:prstGeom>
          <a:noFill/>
        </p:spPr>
        <p:txBody>
          <a:bodyPr wrap="square">
            <a:spAutoFit/>
          </a:bodyPr>
          <a:lstStyle/>
          <a:p>
            <a:r>
              <a:rPr lang="en-IN" sz="2400" b="1">
                <a:solidFill>
                  <a:schemeClr val="accent2">
                    <a:lumMod val="75000"/>
                  </a:schemeClr>
                </a:solidFill>
              </a:rPr>
              <a:t>MDM Application Support Service Q1 2025</a:t>
            </a:r>
            <a:r>
              <a:rPr lang="en-US" sz="2400" b="1">
                <a:solidFill>
                  <a:schemeClr val="accent2">
                    <a:lumMod val="75000"/>
                  </a:schemeClr>
                </a:solidFill>
              </a:rPr>
              <a:t> - Highlights </a:t>
            </a:r>
          </a:p>
        </p:txBody>
      </p:sp>
    </p:spTree>
    <p:extLst>
      <p:ext uri="{BB962C8B-B14F-4D97-AF65-F5344CB8AC3E}">
        <p14:creationId xmlns:p14="http://schemas.microsoft.com/office/powerpoint/2010/main" val="9935168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2.xml><?xml version="1.0" encoding="utf-8"?>
<a:theme xmlns:a="http://schemas.openxmlformats.org/drawingml/2006/main" name="Cover options_Section">
  <a:themeElements>
    <a:clrScheme name="Capgemini NEW">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1" id="{18B0FA0E-52BA-4F3F-B2FD-88B4C8061DF8}" vid="{B5884A08-8118-4F4B-BE23-42A2365375DD}"/>
    </a:ext>
  </a:extLst>
</a:theme>
</file>

<file path=ppt/theme/theme3.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4.xml><?xml version="1.0" encoding="utf-8"?>
<a:theme xmlns:a="http://schemas.openxmlformats.org/drawingml/2006/main" name="4_Content and Image Layouts">
  <a:themeElements>
    <a:clrScheme name="Custom 11">
      <a:dk1>
        <a:srgbClr val="000000"/>
      </a:dk1>
      <a:lt1>
        <a:sysClr val="window" lastClr="FFFFFF"/>
      </a:lt1>
      <a:dk2>
        <a:srgbClr val="0070AD"/>
      </a:dk2>
      <a:lt2>
        <a:srgbClr val="EDEDED"/>
      </a:lt2>
      <a:accent1>
        <a:srgbClr val="80B8D6"/>
      </a:accent1>
      <a:accent2>
        <a:srgbClr val="12ABDB"/>
      </a:accent2>
      <a:accent3>
        <a:srgbClr val="431060"/>
      </a:accent3>
      <a:accent4>
        <a:srgbClr val="FF304C"/>
      </a:accent4>
      <a:accent5>
        <a:srgbClr val="95D934"/>
      </a:accent5>
      <a:accent6>
        <a:srgbClr val="0F999C"/>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Org Chart Template (3)">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MT Bd"/>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ustom 11">
    <a:dk1>
      <a:srgbClr val="000000"/>
    </a:dk1>
    <a:lt1>
      <a:sysClr val="window" lastClr="FFFFFF"/>
    </a:lt1>
    <a:dk2>
      <a:srgbClr val="0070AD"/>
    </a:dk2>
    <a:lt2>
      <a:srgbClr val="EDEDED"/>
    </a:lt2>
    <a:accent1>
      <a:srgbClr val="80B8D6"/>
    </a:accent1>
    <a:accent2>
      <a:srgbClr val="12ABDB"/>
    </a:accent2>
    <a:accent3>
      <a:srgbClr val="431060"/>
    </a:accent3>
    <a:accent4>
      <a:srgbClr val="FF304C"/>
    </a:accent4>
    <a:accent5>
      <a:srgbClr val="95D934"/>
    </a:accent5>
    <a:accent6>
      <a:srgbClr val="0F999C"/>
    </a:accent6>
    <a:hlink>
      <a:srgbClr val="005481"/>
    </a:hlink>
    <a:folHlink>
      <a:srgbClr val="861763"/>
    </a:folHlink>
  </a:clrScheme>
</a:themeOverride>
</file>

<file path=ppt/theme/themeOverride3.xml><?xml version="1.0" encoding="utf-8"?>
<a:themeOverride xmlns:a="http://schemas.openxmlformats.org/drawingml/2006/main">
  <a:clrScheme name="Custom 11">
    <a:dk1>
      <a:srgbClr val="000000"/>
    </a:dk1>
    <a:lt1>
      <a:sysClr val="window" lastClr="FFFFFF"/>
    </a:lt1>
    <a:dk2>
      <a:srgbClr val="0070AD"/>
    </a:dk2>
    <a:lt2>
      <a:srgbClr val="EDEDED"/>
    </a:lt2>
    <a:accent1>
      <a:srgbClr val="80B8D6"/>
    </a:accent1>
    <a:accent2>
      <a:srgbClr val="12ABDB"/>
    </a:accent2>
    <a:accent3>
      <a:srgbClr val="431060"/>
    </a:accent3>
    <a:accent4>
      <a:srgbClr val="FF304C"/>
    </a:accent4>
    <a:accent5>
      <a:srgbClr val="95D934"/>
    </a:accent5>
    <a:accent6>
      <a:srgbClr val="0F999C"/>
    </a:accent6>
    <a:hlink>
      <a:srgbClr val="005481"/>
    </a:hlink>
    <a:folHlink>
      <a:srgbClr val="86176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DE5C2B06823B0439362021DA5A44EA0" ma:contentTypeVersion="6" ma:contentTypeDescription="Create a new document." ma:contentTypeScope="" ma:versionID="070ec49d32dedd6c49a6dec7d0ef627e">
  <xsd:schema xmlns:xsd="http://www.w3.org/2001/XMLSchema" xmlns:xs="http://www.w3.org/2001/XMLSchema" xmlns:p="http://schemas.microsoft.com/office/2006/metadata/properties" xmlns:ns2="4972dac3-93a9-433a-b511-57636d7f783d" xmlns:ns3="7097fdd5-c198-4e6c-abe2-34b589e42837" targetNamespace="http://schemas.microsoft.com/office/2006/metadata/properties" ma:root="true" ma:fieldsID="f53b11d4208c362a042963b5ca15765d" ns2:_="" ns3:_="">
    <xsd:import namespace="4972dac3-93a9-433a-b511-57636d7f783d"/>
    <xsd:import namespace="7097fdd5-c198-4e6c-abe2-34b589e4283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72dac3-93a9-433a-b511-57636d7f78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097fdd5-c198-4e6c-abe2-34b589e4283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7097fdd5-c198-4e6c-abe2-34b589e42837">
      <UserInfo>
        <DisplayName>Pattappa, Daniel</DisplayName>
        <AccountId>19</AccountId>
        <AccountType/>
      </UserInfo>
      <UserInfo>
        <DisplayName>Hameed, Sithik A A</DisplayName>
        <AccountId>35</AccountId>
        <AccountType/>
      </UserInfo>
    </SharedWithUsers>
  </documentManagement>
</p:properties>
</file>

<file path=customXml/itemProps1.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2.xml><?xml version="1.0" encoding="utf-8"?>
<ds:datastoreItem xmlns:ds="http://schemas.openxmlformats.org/officeDocument/2006/customXml" ds:itemID="{527227EE-80AB-455D-BA22-BE019D1453A9}">
  <ds:schemaRefs>
    <ds:schemaRef ds:uri="4972dac3-93a9-433a-b511-57636d7f783d"/>
    <ds:schemaRef ds:uri="7097fdd5-c198-4e6c-abe2-34b589e4283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765F6DA-EDFD-4C3F-B2EB-EDE359E124E2}">
  <ds:schemaRefs>
    <ds:schemaRef ds:uri="4972dac3-93a9-433a-b511-57636d7f783d"/>
    <ds:schemaRef ds:uri="7097fdd5-c198-4e6c-abe2-34b589e4283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ppt-Capgemini_MasterTemplate</Template>
  <Application>Microsoft Office PowerPoint</Application>
  <PresentationFormat>Custom</PresentationFormat>
  <Slides>31</Slides>
  <Notes>15</Notes>
  <HiddenSlides>0</HiddenSlides>
  <ScaleCrop>false</ScaleCrop>
  <HeadingPairs>
    <vt:vector size="4" baseType="variant">
      <vt:variant>
        <vt:lpstr>Theme</vt:lpstr>
      </vt:variant>
      <vt:variant>
        <vt:i4>5</vt:i4>
      </vt:variant>
      <vt:variant>
        <vt:lpstr>Slide Titles</vt:lpstr>
      </vt:variant>
      <vt:variant>
        <vt:i4>31</vt:i4>
      </vt:variant>
    </vt:vector>
  </HeadingPairs>
  <TitlesOfParts>
    <vt:vector size="36" baseType="lpstr">
      <vt:lpstr>Capgemini Master 2021</vt:lpstr>
      <vt:lpstr>Cover options_Section</vt:lpstr>
      <vt:lpstr>Capgemini Master 2021</vt:lpstr>
      <vt:lpstr>4_Content and Image Layouts</vt:lpstr>
      <vt:lpstr>Org Chart Template (3)</vt:lpstr>
      <vt:lpstr>PowerPoint Presentation</vt:lpstr>
      <vt:lpstr>PowerPoint Presentation</vt:lpstr>
      <vt:lpstr>PowerPoint Presentation</vt:lpstr>
      <vt:lpstr>Q1 2025 - AMS PERFORMANCE SUMMARY</vt:lpstr>
      <vt:lpstr>PowerPoint Presentation</vt:lpstr>
      <vt:lpstr>PowerPoint Presentation</vt:lpstr>
      <vt:lpstr>DBMS Support Service Q1 2025 -Metrics </vt:lpstr>
      <vt:lpstr>PowerPoint Presentation</vt:lpstr>
      <vt:lpstr>PowerPoint Presentation</vt:lpstr>
      <vt:lpstr>MDM Application Support Service Q1 2025 - Metrics </vt:lpstr>
      <vt:lpstr>PowerPoint Presentation</vt:lpstr>
      <vt:lpstr>EDW Application Support &amp; Snowflake Operation Service Q1 2025 - Highlights</vt:lpstr>
      <vt:lpstr>EDW Application Support &amp; Snowflake Operation Service Q1 2025 - Metrics </vt:lpstr>
      <vt:lpstr>PowerPoint Presentation</vt:lpstr>
      <vt:lpstr>Data Cloud Operations Service Q1 2025 - Highlights</vt:lpstr>
      <vt:lpstr>Data Cloud Operations Service Q1 2025 - Metrics  )</vt:lpstr>
      <vt:lpstr>PowerPoint Presentation</vt:lpstr>
      <vt:lpstr>Oracle Financials DevOps Q1 2025 - Highlights</vt:lpstr>
      <vt:lpstr>Oracle Financials DevOps Q1 2025 - Metrics </vt:lpstr>
      <vt:lpstr>PowerPoint Presentation</vt:lpstr>
      <vt:lpstr>Telecom Operations Q1 2025 - Highlights</vt:lpstr>
      <vt:lpstr>Telecom Operations Q1 2025 - Metrics </vt:lpstr>
      <vt:lpstr>PowerPoint Presentation</vt:lpstr>
      <vt:lpstr>Telecom Expense Management Operations Q1 2025 - Highlights</vt:lpstr>
      <vt:lpstr>Telecom Expense Management Operations Q1 2025 - Metrics</vt:lpstr>
      <vt:lpstr>SLA, OTD &amp; FTR Definitions</vt:lpstr>
      <vt:lpstr>Q1 2025 – SLA Report - ACHIEVED by all App Groups</vt:lpstr>
      <vt:lpstr>DBMS/MDM/EDW/Cloud OPS/Oracle Financials/Telecom/TEM Vertical Counts</vt:lpstr>
      <vt:lpstr>Questions &amp; Answers</vt:lpstr>
      <vt:lpstr>PowerPoint Presentation</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revision>1</cp:revision>
  <dcterms:created xsi:type="dcterms:W3CDTF">2021-06-03T06:36:50Z</dcterms:created>
  <dcterms:modified xsi:type="dcterms:W3CDTF">2025-04-29T13:36:45Z</dcterms:modified>
  <cp:category>Company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0x0101003DE5C2B06823B0439362021DA5A44EA0</vt:lpwstr>
  </property>
</Properties>
</file>